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0" r:id="rId3"/>
    <p:sldMasterId id="2147483690" r:id="rId4"/>
  </p:sldMasterIdLst>
  <p:notesMasterIdLst>
    <p:notesMasterId r:id="rId21"/>
  </p:notesMasterIdLst>
  <p:sldIdLst>
    <p:sldId id="327" r:id="rId5"/>
    <p:sldId id="11665" r:id="rId6"/>
    <p:sldId id="11666" r:id="rId7"/>
    <p:sldId id="325" r:id="rId8"/>
    <p:sldId id="484" r:id="rId9"/>
    <p:sldId id="337" r:id="rId10"/>
    <p:sldId id="11661" r:id="rId11"/>
    <p:sldId id="342" r:id="rId12"/>
    <p:sldId id="11662" r:id="rId13"/>
    <p:sldId id="336" r:id="rId14"/>
    <p:sldId id="341" r:id="rId15"/>
    <p:sldId id="349" r:id="rId16"/>
    <p:sldId id="11663" r:id="rId17"/>
    <p:sldId id="11664" r:id="rId18"/>
    <p:sldId id="11667" r:id="rId19"/>
    <p:sldId id="35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02F94-3B2A-492A-83AD-9A92EDA6106A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070C0C-103B-4DE5-9EC4-D0032587C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44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</a:t>
            </a:r>
            <a:r>
              <a:rPr lang="en-US" altLang="zh-CN" dirty="0" err="1"/>
              <a:t>Zalo</a:t>
            </a:r>
            <a:r>
              <a:rPr lang="en-US" altLang="zh-CN" dirty="0"/>
              <a:t> 0972115126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4318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005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410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818A2A-893A-4C16-A8E0-E72037513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CBCCE0-2CC1-4047-8176-9A3A8D8958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9C105B-CD1A-4A78-B45D-34F81E6A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DC1D54-5805-4D40-B801-1A331E8BC5DA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FE523F-8926-4B6B-8D41-1B83EAAF2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E42499-61AB-49F3-B461-00914A8E7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38461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60A19F-6F04-46DB-B190-530AE3C00D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2B4791-C0D8-4CC9-B28F-AADA6977D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22A9BD-205B-4BEF-A7A2-40AF7DF34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13340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BC9FC1-8316-48B1-B8F7-62CB0304E7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53869CB-0FEF-4C28-AF25-26E51341D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DD0123-6546-4BC0-9C32-E87E3B076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581008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3FB15EC-A078-4F6C-8386-6EE202524B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0FA400-28A5-4D6A-B178-34DD7139B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BD707D-3BA1-490F-AF20-393D2223D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980657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5937C2-2FFF-4BD5-8761-F993E36716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9257F0-257A-4CF5-85E7-B8A2BBA50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FB6C23-926B-44D0-B35E-20EC6B24F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164006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2216E3-02CB-4B4F-8D19-27A25AA26F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CA18E0-D6D4-4CE5-A535-DD48E7156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B07E948-A761-446A-BA45-F4A6A7A21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084357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1630A0-3860-4E0F-8A14-D75D48C3AF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801C82-29EC-441D-BC09-BFC507DF3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C2AF03-6167-426A-B751-4BCE1ADC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545455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025DA1-34B9-4609-A933-AB73ED69FC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6878C2-C037-4C0A-AB75-2BC4C0CF9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F81A73-3FDD-45B0-91BF-EFF73945C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58977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D5C0FA-6A49-4684-8B71-D7A9C2C267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926B019-51AA-4297-AB38-6178619FC0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F17FAA-0B9C-4224-A052-0005E24A98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FF0A8E-8C82-484D-8CD5-1A595B231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432315-C7F9-4EF9-A773-BF7A6C3F4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148770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7FE604-9CAC-4738-B9D5-3E68A55D0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97712C-2192-4A92-8DB6-BA7088887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5083B4-B3B2-4DE3-9635-DE05C17702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6143E8-FCD5-42F5-BED3-BF3B077C9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BB3647-E517-4589-930D-C556B955F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985496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3110D5-A9A6-4564-A09F-56C6A82B1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F5EB18-9448-454C-BE71-9FB044F91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31CC2C-C772-4FB6-9F72-8880012103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C8815B-602B-4B56-98C8-6B59346EA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BDD50A-A6F7-4CB1-A997-96FBC6783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2739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50B69D-E236-4F2F-9CF0-7D7ECB2E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DC1D54-5805-4D40-B801-1A331E8BC5DA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5DC152-1957-4A19-BCB0-C496DCCB5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AFCBCC-BCCF-4988-99B4-413E06613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807341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4686E-8225-45C5-B156-9F867F6B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5A4158-8057-4644-BDEF-FB6C6DEC1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AF498D-64BA-43B2-BB1B-6B5D6D5AD7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E2D890-3E35-4638-BCF7-99C950A15E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B3F9E0-EDC1-455C-A7FC-A6FDB6E06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F2D6FF-6BBD-45E6-A0AB-2B22B5520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229595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23FC38-5EE0-41BC-B56E-376DDFB38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246F75-6A92-4EE9-A577-F29E20017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5E91629-8B03-4AB6-8DF5-04E6D0070C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D3911F6-257D-4910-B0F1-376D3D3EE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F3AAA48-F43F-4585-88D1-8E8F15F0F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C0F338A-10F5-41DD-B47E-C8D38EACE5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4A442ED-E340-4CAC-9981-FDA897A45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7A56A01-BD25-436D-ADD5-392EA5DB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530898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4B3DE7-FD34-47A8-A6BB-1ADB4F918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634CA4-C82F-4905-A2CC-68F44714F1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8857854-32B2-4A75-A85B-6F42680D0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2E7028-0F2D-4371-9622-EFC30162F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777746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273DAF3-3380-463D-8A66-3BAA578F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B81540A-4F39-4747-832F-E6ECEB6E6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57B738-47CB-46F1-8FF5-6F64E3D6E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10438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98E4B-F379-46A6-A8A2-CC5A26D34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D29259-7609-466D-9224-9093510D70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823AA8F-4B2F-44E8-8151-A4FF84BBF9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31A431-AE15-4C58-91D6-42146D6C39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72BD5F-90CF-4658-8418-5DEBBF4C8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3B4881-A1A2-499C-90D5-DAC4C4E3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286588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C4B813-FF61-4E13-8610-8F09914B7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9AC2FE9-7837-4554-89B4-0B7086ECB8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FFF3AC1-F592-4341-A726-10ED313220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10580E-615B-4933-B876-68100F069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F20B4A-17C1-4897-8864-7CF22BA81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7FBDC6-75C6-49A1-95AC-902A0FEB9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66640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18141D-1912-4232-9B9B-193C25B6E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3900371-0FC6-4F0C-B401-9A6B47844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49321E-3F37-4646-9C64-E64DC01B13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08E6A3-BD4B-4F08-BAEB-C4FAECABC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A37F07-2D83-4394-900A-A42BC09D9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295208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4462175-1460-4400-8E89-5622239A40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625E5E8-844D-4D63-A8C0-4E502A73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643901-3E86-4E5D-A658-308D58F9DD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9401C2-F27D-4367-9FEC-C5A81C83B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397F8C-8EA9-4399-AA51-1EE6B1C2D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00332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09458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06492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778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6129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60277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6FFCC1-4E44-419E-8C0E-890F27019A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521C13-9AB6-4730-A97B-8B868AEC0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A9BC95-70B0-4173-8FC0-8F408151D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860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A5F013-261A-4B29-9907-5E18B7DEB3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A7E5E9-8240-4A62-B6B6-9F6F1917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2F834C-30CF-4DE8-BADF-965C00F4C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39189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299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8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3488" y="0"/>
            <a:ext cx="12215488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794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8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3488" y="0"/>
            <a:ext cx="12215488" cy="6845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550" y="0"/>
            <a:ext cx="11801475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4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540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12" Type="http://schemas.microsoft.com/office/2007/relationships/hdphoto" Target="../media/hdphoto6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microsoft.com/office/2007/relationships/hdphoto" Target="../media/hdphoto5.wdp"/><Relationship Id="rId11" Type="http://schemas.openxmlformats.org/officeDocument/2006/relationships/image" Target="../media/image20.png"/><Relationship Id="rId5" Type="http://schemas.openxmlformats.org/officeDocument/2006/relationships/image" Target="../media/image19.png"/><Relationship Id="rId15" Type="http://schemas.openxmlformats.org/officeDocument/2006/relationships/audio" Target="NULL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0.png"/><Relationship Id="rId1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microsoft.com/office/2007/relationships/hdphoto" Target="../media/hdphoto2.wdp"/><Relationship Id="rId11" Type="http://schemas.openxmlformats.org/officeDocument/2006/relationships/audio" Target="../media/audio1.wav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12" Type="http://schemas.microsoft.com/office/2007/relationships/hdphoto" Target="../media/hdphoto6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microsoft.com/office/2007/relationships/hdphoto" Target="../media/hdphoto5.wdp"/><Relationship Id="rId11" Type="http://schemas.openxmlformats.org/officeDocument/2006/relationships/image" Target="../media/image20.png"/><Relationship Id="rId5" Type="http://schemas.openxmlformats.org/officeDocument/2006/relationships/image" Target="../media/image19.png"/><Relationship Id="rId15" Type="http://schemas.openxmlformats.org/officeDocument/2006/relationships/audio" Target="NULL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0.png"/><Relationship Id="rId1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1177447" y="977031"/>
            <a:ext cx="8116865" cy="4509336"/>
            <a:chOff x="-7927329" y="-4954585"/>
            <a:chExt cx="9902260" cy="5268685"/>
          </a:xfrm>
        </p:grpSpPr>
        <p:sp>
          <p:nvSpPr>
            <p:cNvPr id="3" name="任意多边形 43"/>
            <p:cNvSpPr/>
            <p:nvPr/>
          </p:nvSpPr>
          <p:spPr>
            <a:xfrm>
              <a:off x="-7927329" y="-4954585"/>
              <a:ext cx="9902260" cy="526868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任意多边形 44"/>
            <p:cNvSpPr/>
            <p:nvPr/>
          </p:nvSpPr>
          <p:spPr>
            <a:xfrm>
              <a:off x="-7607581" y="-4631681"/>
              <a:ext cx="9233126" cy="469850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任意多边形 45"/>
            <p:cNvSpPr/>
            <p:nvPr/>
          </p:nvSpPr>
          <p:spPr>
            <a:xfrm>
              <a:off x="-7762875" y="-4794271"/>
              <a:ext cx="9572625" cy="4972072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6" name="图片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84334" y="3590521"/>
            <a:ext cx="3048014" cy="31933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EE8FB2-C29D-46BA-8F3E-DE9C49D7D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540" y="1488288"/>
            <a:ext cx="4810161" cy="17862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96A3B4-5373-4435-BA1E-4030913EEA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7520" y="3040443"/>
            <a:ext cx="5230821" cy="197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8016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>
          <a:xfrm>
            <a:off x="1484062" y="751674"/>
            <a:ext cx="9236336" cy="4843308"/>
            <a:chOff x="-7927329" y="-4954585"/>
            <a:chExt cx="9902260" cy="5268685"/>
          </a:xfrm>
        </p:grpSpPr>
        <p:sp>
          <p:nvSpPr>
            <p:cNvPr id="5" name="任意多边形 14"/>
            <p:cNvSpPr/>
            <p:nvPr/>
          </p:nvSpPr>
          <p:spPr>
            <a:xfrm>
              <a:off x="-7927329" y="-4954585"/>
              <a:ext cx="9902260" cy="526868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5"/>
            <p:cNvSpPr/>
            <p:nvPr/>
          </p:nvSpPr>
          <p:spPr>
            <a:xfrm>
              <a:off x="-7607581" y="-4631681"/>
              <a:ext cx="9233127" cy="469850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6"/>
            <p:cNvSpPr/>
            <p:nvPr/>
          </p:nvSpPr>
          <p:spPr>
            <a:xfrm>
              <a:off x="-7762875" y="-4794271"/>
              <a:ext cx="9572625" cy="4972072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8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8555" y="4479232"/>
            <a:ext cx="6419879" cy="243605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152259" y="1608043"/>
            <a:ext cx="792519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vi-VN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Khi tích cực hoàn thành các nhiệm vụ được giao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vi-VN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em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sẽ</a:t>
            </a:r>
            <a:r>
              <a:rPr lang="vi-VN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cảm thấy rất vui vẻ và tự tin.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8170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019175" y="723899"/>
            <a:ext cx="10363199" cy="1208036"/>
            <a:chOff x="1235349" y="1059875"/>
            <a:chExt cx="6778265" cy="740976"/>
          </a:xfrm>
        </p:grpSpPr>
        <p:sp>
          <p:nvSpPr>
            <p:cNvPr id="6" name="矩形 10"/>
            <p:cNvSpPr/>
            <p:nvPr/>
          </p:nvSpPr>
          <p:spPr>
            <a:xfrm>
              <a:off x="1235349" y="1059875"/>
              <a:ext cx="6778265" cy="740976"/>
            </a:xfrm>
            <a:custGeom>
              <a:avLst/>
              <a:gdLst>
                <a:gd name="connsiteX0" fmla="*/ 0 w 4114800"/>
                <a:gd name="connsiteY0" fmla="*/ 0 h 1381125"/>
                <a:gd name="connsiteX1" fmla="*/ 644652 w 4114800"/>
                <a:gd name="connsiteY1" fmla="*/ 0 h 1381125"/>
                <a:gd name="connsiteX2" fmla="*/ 1207008 w 4114800"/>
                <a:gd name="connsiteY2" fmla="*/ 0 h 1381125"/>
                <a:gd name="connsiteX3" fmla="*/ 1975104 w 4114800"/>
                <a:gd name="connsiteY3" fmla="*/ 0 h 1381125"/>
                <a:gd name="connsiteX4" fmla="*/ 2619756 w 4114800"/>
                <a:gd name="connsiteY4" fmla="*/ 0 h 1381125"/>
                <a:gd name="connsiteX5" fmla="*/ 3264408 w 4114800"/>
                <a:gd name="connsiteY5" fmla="*/ 0 h 1381125"/>
                <a:gd name="connsiteX6" fmla="*/ 4114800 w 4114800"/>
                <a:gd name="connsiteY6" fmla="*/ 0 h 1381125"/>
                <a:gd name="connsiteX7" fmla="*/ 4114800 w 4114800"/>
                <a:gd name="connsiteY7" fmla="*/ 662940 h 1381125"/>
                <a:gd name="connsiteX8" fmla="*/ 4114800 w 4114800"/>
                <a:gd name="connsiteY8" fmla="*/ 1381125 h 1381125"/>
                <a:gd name="connsiteX9" fmla="*/ 3511296 w 4114800"/>
                <a:gd name="connsiteY9" fmla="*/ 1381125 h 1381125"/>
                <a:gd name="connsiteX10" fmla="*/ 2825496 w 4114800"/>
                <a:gd name="connsiteY10" fmla="*/ 1381125 h 1381125"/>
                <a:gd name="connsiteX11" fmla="*/ 2139696 w 4114800"/>
                <a:gd name="connsiteY11" fmla="*/ 1381125 h 1381125"/>
                <a:gd name="connsiteX12" fmla="*/ 1495044 w 4114800"/>
                <a:gd name="connsiteY12" fmla="*/ 1381125 h 1381125"/>
                <a:gd name="connsiteX13" fmla="*/ 726948 w 4114800"/>
                <a:gd name="connsiteY13" fmla="*/ 1381125 h 1381125"/>
                <a:gd name="connsiteX14" fmla="*/ 0 w 4114800"/>
                <a:gd name="connsiteY14" fmla="*/ 1381125 h 1381125"/>
                <a:gd name="connsiteX15" fmla="*/ 0 w 4114800"/>
                <a:gd name="connsiteY15" fmla="*/ 718185 h 1381125"/>
                <a:gd name="connsiteX16" fmla="*/ 0 w 4114800"/>
                <a:gd name="connsiteY16" fmla="*/ 0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14800" h="1381125" extrusionOk="0">
                  <a:moveTo>
                    <a:pt x="0" y="0"/>
                  </a:moveTo>
                  <a:cubicBezTo>
                    <a:pt x="276109" y="5266"/>
                    <a:pt x="325589" y="-19584"/>
                    <a:pt x="644652" y="0"/>
                  </a:cubicBezTo>
                  <a:cubicBezTo>
                    <a:pt x="963715" y="19584"/>
                    <a:pt x="1064991" y="6066"/>
                    <a:pt x="1207008" y="0"/>
                  </a:cubicBezTo>
                  <a:cubicBezTo>
                    <a:pt x="1349025" y="-6066"/>
                    <a:pt x="1791724" y="14506"/>
                    <a:pt x="1975104" y="0"/>
                  </a:cubicBezTo>
                  <a:cubicBezTo>
                    <a:pt x="2158484" y="-14506"/>
                    <a:pt x="2397469" y="20822"/>
                    <a:pt x="2619756" y="0"/>
                  </a:cubicBezTo>
                  <a:cubicBezTo>
                    <a:pt x="2842043" y="-20822"/>
                    <a:pt x="2992157" y="20388"/>
                    <a:pt x="3264408" y="0"/>
                  </a:cubicBezTo>
                  <a:cubicBezTo>
                    <a:pt x="3536659" y="-20388"/>
                    <a:pt x="3855620" y="38211"/>
                    <a:pt x="4114800" y="0"/>
                  </a:cubicBezTo>
                  <a:cubicBezTo>
                    <a:pt x="4138362" y="299779"/>
                    <a:pt x="4106054" y="343833"/>
                    <a:pt x="4114800" y="662940"/>
                  </a:cubicBezTo>
                  <a:cubicBezTo>
                    <a:pt x="4123546" y="982047"/>
                    <a:pt x="4104629" y="1100717"/>
                    <a:pt x="4114800" y="1381125"/>
                  </a:cubicBezTo>
                  <a:cubicBezTo>
                    <a:pt x="3910496" y="1396864"/>
                    <a:pt x="3633718" y="1365550"/>
                    <a:pt x="3511296" y="1381125"/>
                  </a:cubicBezTo>
                  <a:cubicBezTo>
                    <a:pt x="3388874" y="1396700"/>
                    <a:pt x="3096389" y="1387417"/>
                    <a:pt x="2825496" y="1381125"/>
                  </a:cubicBezTo>
                  <a:cubicBezTo>
                    <a:pt x="2554603" y="1374833"/>
                    <a:pt x="2326241" y="1375081"/>
                    <a:pt x="2139696" y="1381125"/>
                  </a:cubicBezTo>
                  <a:cubicBezTo>
                    <a:pt x="1953151" y="1387169"/>
                    <a:pt x="1781266" y="1384626"/>
                    <a:pt x="1495044" y="1381125"/>
                  </a:cubicBezTo>
                  <a:cubicBezTo>
                    <a:pt x="1208822" y="1377624"/>
                    <a:pt x="1045232" y="1402451"/>
                    <a:pt x="726948" y="1381125"/>
                  </a:cubicBezTo>
                  <a:cubicBezTo>
                    <a:pt x="408664" y="1359799"/>
                    <a:pt x="350959" y="1374381"/>
                    <a:pt x="0" y="1381125"/>
                  </a:cubicBezTo>
                  <a:cubicBezTo>
                    <a:pt x="-28690" y="1065020"/>
                    <a:pt x="-5765" y="860041"/>
                    <a:pt x="0" y="718185"/>
                  </a:cubicBezTo>
                  <a:cubicBezTo>
                    <a:pt x="5765" y="576329"/>
                    <a:pt x="-20511" y="151182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rgbClr val="FF0066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字魂64号-萌趣软糖体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59631" y="1126309"/>
              <a:ext cx="6410692" cy="632418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sz="3200" b="1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Em hãy </a:t>
              </a:r>
              <a:r>
                <a:rPr lang="nl-NL" sz="3200" b="1" dirty="0">
                  <a:solidFill>
                    <a:srgbClr val="0070C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x</a:t>
              </a:r>
              <a:r>
                <a:rPr lang="nl-NL" sz="3200" b="1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ác định một nhiệm vụ và xây dựng kế hoạch thực hiện nhiệm vụ 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7DBB2C0-3644-4CDB-BE02-B1A2035C38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990780"/>
              </p:ext>
            </p:extLst>
          </p:nvPr>
        </p:nvGraphicFramePr>
        <p:xfrm>
          <a:off x="1066801" y="2291291"/>
          <a:ext cx="10210800" cy="321976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66874">
                  <a:extLst>
                    <a:ext uri="{9D8B030D-6E8A-4147-A177-3AD203B41FA5}">
                      <a16:colId xmlns:a16="http://schemas.microsoft.com/office/drawing/2014/main" val="865551322"/>
                    </a:ext>
                  </a:extLst>
                </a:gridCol>
                <a:gridCol w="2417446">
                  <a:extLst>
                    <a:ext uri="{9D8B030D-6E8A-4147-A177-3AD203B41FA5}">
                      <a16:colId xmlns:a16="http://schemas.microsoft.com/office/drawing/2014/main" val="4140773175"/>
                    </a:ext>
                  </a:extLst>
                </a:gridCol>
                <a:gridCol w="2042160">
                  <a:extLst>
                    <a:ext uri="{9D8B030D-6E8A-4147-A177-3AD203B41FA5}">
                      <a16:colId xmlns:a16="http://schemas.microsoft.com/office/drawing/2014/main" val="707331555"/>
                    </a:ext>
                  </a:extLst>
                </a:gridCol>
                <a:gridCol w="2042160">
                  <a:extLst>
                    <a:ext uri="{9D8B030D-6E8A-4147-A177-3AD203B41FA5}">
                      <a16:colId xmlns:a16="http://schemas.microsoft.com/office/drawing/2014/main" val="4158081224"/>
                    </a:ext>
                  </a:extLst>
                </a:gridCol>
                <a:gridCol w="2042160">
                  <a:extLst>
                    <a:ext uri="{9D8B030D-6E8A-4147-A177-3AD203B41FA5}">
                      <a16:colId xmlns:a16="http://schemas.microsoft.com/office/drawing/2014/main" val="2473662777"/>
                    </a:ext>
                  </a:extLst>
                </a:gridCol>
              </a:tblGrid>
              <a:tr h="75829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Tên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nhiệm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vụ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Công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việc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cần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thực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hiện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Cách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thực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hiện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Thời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gian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thực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hiện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Kết</a:t>
                      </a:r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quả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621863"/>
                  </a:ext>
                </a:extLst>
              </a:tr>
              <a:tr h="758296">
                <a:tc rowSpan="3">
                  <a:txBody>
                    <a:bodyPr/>
                    <a:lstStyle/>
                    <a:p>
                      <a:pPr algn="ctr"/>
                      <a:endParaRPr lang="en-US" sz="4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4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Nhiệm</a:t>
                      </a:r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vụ</a:t>
                      </a:r>
                      <a:r>
                        <a:rPr lang="en-US" sz="4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973566"/>
                  </a:ext>
                </a:extLst>
              </a:tr>
              <a:tr h="75829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318458"/>
                  </a:ext>
                </a:extLst>
              </a:tr>
              <a:tr h="75829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01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594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>
          <a:xfrm>
            <a:off x="1484062" y="751674"/>
            <a:ext cx="9236336" cy="4843308"/>
            <a:chOff x="-7927329" y="-4954585"/>
            <a:chExt cx="9902260" cy="5268685"/>
          </a:xfrm>
        </p:grpSpPr>
        <p:sp>
          <p:nvSpPr>
            <p:cNvPr id="5" name="任意多边形 14"/>
            <p:cNvSpPr/>
            <p:nvPr/>
          </p:nvSpPr>
          <p:spPr>
            <a:xfrm>
              <a:off x="-7927329" y="-4954585"/>
              <a:ext cx="9902260" cy="526868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5"/>
            <p:cNvSpPr/>
            <p:nvPr/>
          </p:nvSpPr>
          <p:spPr>
            <a:xfrm>
              <a:off x="-7607581" y="-4631681"/>
              <a:ext cx="9233127" cy="469850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6"/>
            <p:cNvSpPr/>
            <p:nvPr/>
          </p:nvSpPr>
          <p:spPr>
            <a:xfrm>
              <a:off x="-7762875" y="-4794271"/>
              <a:ext cx="9572625" cy="4972072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8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8555" y="4479232"/>
            <a:ext cx="6419879" cy="243605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333234" y="1760443"/>
            <a:ext cx="75103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48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vi-VN" sz="48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ác định một nhiệm vụ và xây dựng kế hoạch thực hiện nhiệm vụ </a:t>
            </a:r>
            <a:r>
              <a:rPr lang="en-US" sz="4800" b="1" dirty="0" err="1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bản</a:t>
            </a:r>
            <a:r>
              <a:rPr lang="en-US" sz="48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thân</a:t>
            </a:r>
            <a:endParaRPr kumimoji="0" lang="vi-VN" sz="48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2104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 descr="Shape&#10;&#10;Description automatically generated">
            <a:extLst>
              <a:ext uri="{FF2B5EF4-FFF2-40B4-BE49-F238E27FC236}">
                <a16:creationId xmlns:a16="http://schemas.microsoft.com/office/drawing/2014/main" id="{8CD1DA45-57CD-47DB-ADDB-DB8B06AA86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12" b="23656"/>
          <a:stretch/>
        </p:blipFill>
        <p:spPr>
          <a:xfrm>
            <a:off x="4220135" y="0"/>
            <a:ext cx="3751729" cy="2286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7379EEEE-E9F6-4B13-AD54-AAE479841B2B}"/>
              </a:ext>
            </a:extLst>
          </p:cNvPr>
          <p:cNvSpPr txBox="1"/>
          <p:nvPr/>
        </p:nvSpPr>
        <p:spPr>
          <a:xfrm>
            <a:off x="4688046" y="496014"/>
            <a:ext cx="2815904" cy="1293971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Chia 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sẻ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trước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367D3D"/>
              </a:solidFill>
              <a:effectLst>
                <a:glow rad="292100">
                  <a:srgbClr val="FFFFFF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44" name="图片 12">
            <a:extLst>
              <a:ext uri="{FF2B5EF4-FFF2-40B4-BE49-F238E27FC236}">
                <a16:creationId xmlns:a16="http://schemas.microsoft.com/office/drawing/2014/main" id="{DB8B05C3-6729-4713-8CB5-92EF3763B4A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952" t="73571"/>
          <a:stretch/>
        </p:blipFill>
        <p:spPr>
          <a:xfrm>
            <a:off x="9869714" y="5246913"/>
            <a:ext cx="2322286" cy="16110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ABEB97D-6662-47FD-A0EC-0E8915FBFB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93619" y="1055638"/>
            <a:ext cx="2590996" cy="24688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CE079D6-003A-40FE-AAE0-9C4E58B4CC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7381" y="1051560"/>
            <a:ext cx="2590996" cy="24688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ACBE8A59-E701-47A3-8E21-2B03B9B1ED31}"/>
              </a:ext>
            </a:extLst>
          </p:cNvPr>
          <p:cNvSpPr txBox="1"/>
          <p:nvPr/>
        </p:nvSpPr>
        <p:spPr>
          <a:xfrm>
            <a:off x="1724883" y="1962834"/>
            <a:ext cx="1955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bày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99009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AA13AF7-72D6-47E9-A1B4-28F7AAFFD83C}"/>
              </a:ext>
            </a:extLst>
          </p:cNvPr>
          <p:cNvSpPr txBox="1"/>
          <p:nvPr/>
        </p:nvSpPr>
        <p:spPr>
          <a:xfrm>
            <a:off x="8516770" y="1962834"/>
            <a:ext cx="1944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17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Nhận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17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17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xét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176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49" name="Picture 48" descr="A group of people wearing clothing&#10;&#10;Description automatically generated with low confidence">
            <a:extLst>
              <a:ext uri="{FF2B5EF4-FFF2-40B4-BE49-F238E27FC236}">
                <a16:creationId xmlns:a16="http://schemas.microsoft.com/office/drawing/2014/main" id="{73F834E7-93AE-43AC-9ECF-50C9465A8C5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4" t="22459" r="62940"/>
          <a:stretch/>
        </p:blipFill>
        <p:spPr>
          <a:xfrm>
            <a:off x="4212105" y="3017520"/>
            <a:ext cx="3767786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6799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uỷ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uỷ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7" grpId="0"/>
          <p:bldP spid="4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E74D63-B74E-4D8B-83C0-DB25D3955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676275"/>
            <a:ext cx="7734299" cy="546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14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F80920-4E90-4463-A772-677134B85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206" y="1365820"/>
            <a:ext cx="10466990" cy="368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295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千库网_小朋友奔跑_元素编号12844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960" y="3753485"/>
            <a:ext cx="3763645" cy="25095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333" y="1508548"/>
            <a:ext cx="10839627" cy="197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102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ông dám đâu">
            <a:hlinkClick r:id="" action="ppaction://media"/>
            <a:extLst>
              <a:ext uri="{FF2B5EF4-FFF2-40B4-BE49-F238E27FC236}">
                <a16:creationId xmlns:a16="http://schemas.microsoft.com/office/drawing/2014/main" id="{5524A716-5139-4B58-B305-04C0B1DF65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9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12">
            <a:extLst>
              <a:ext uri="{FF2B5EF4-FFF2-40B4-BE49-F238E27FC236}">
                <a16:creationId xmlns:a16="http://schemas.microsoft.com/office/drawing/2014/main" id="{DB8B05C3-6729-4713-8CB5-92EF3763B4A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952" t="73571"/>
          <a:stretch/>
        </p:blipFill>
        <p:spPr>
          <a:xfrm>
            <a:off x="9869714" y="5246913"/>
            <a:ext cx="2322286" cy="16110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ABEB97D-6662-47FD-A0EC-0E8915FBFB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86375" y="0"/>
            <a:ext cx="6000750" cy="381415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AAA13AF7-72D6-47E9-A1B4-28F7AAFFD83C}"/>
              </a:ext>
            </a:extLst>
          </p:cNvPr>
          <p:cNvSpPr txBox="1"/>
          <p:nvPr/>
        </p:nvSpPr>
        <p:spPr>
          <a:xfrm>
            <a:off x="6106945" y="1143684"/>
            <a:ext cx="45039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Vì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sao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nhỏ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trong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bài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hát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từ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chối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mời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</a:t>
            </a:r>
            <a:endParaRPr kumimoji="0" lang="en-US" sz="3600" b="1" i="0" u="none" strike="noStrike" kern="1200" cap="none" spc="0" normalizeH="0" baseline="0" noProof="0" dirty="0" err="1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49" name="Picture 48" descr="A group of people wearing clothing&#10;&#10;Description automatically generated with low confidence">
            <a:extLst>
              <a:ext uri="{FF2B5EF4-FFF2-40B4-BE49-F238E27FC236}">
                <a16:creationId xmlns:a16="http://schemas.microsoft.com/office/drawing/2014/main" id="{73F834E7-93AE-43AC-9ECF-50C9465A8C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4" t="22459" r="62940"/>
          <a:stretch/>
        </p:blipFill>
        <p:spPr>
          <a:xfrm>
            <a:off x="1497480" y="2903220"/>
            <a:ext cx="3767786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818279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uỷ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1" name="uỷ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3488" y="12700"/>
            <a:ext cx="12215488" cy="6845300"/>
          </a:xfrm>
          <a:prstGeom prst="rect">
            <a:avLst/>
          </a:prstGeom>
        </p:spPr>
      </p:pic>
      <p:grpSp>
        <p:nvGrpSpPr>
          <p:cNvPr id="4" name="组合 12"/>
          <p:cNvGrpSpPr/>
          <p:nvPr/>
        </p:nvGrpSpPr>
        <p:grpSpPr>
          <a:xfrm>
            <a:off x="1330667" y="286689"/>
            <a:ext cx="9236336" cy="4843308"/>
            <a:chOff x="-7927329" y="-4954585"/>
            <a:chExt cx="9902260" cy="5268685"/>
          </a:xfrm>
        </p:grpSpPr>
        <p:sp>
          <p:nvSpPr>
            <p:cNvPr id="5" name="任意多边形 14"/>
            <p:cNvSpPr/>
            <p:nvPr/>
          </p:nvSpPr>
          <p:spPr>
            <a:xfrm>
              <a:off x="-7927329" y="-4954585"/>
              <a:ext cx="9902260" cy="526868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5"/>
            <p:cNvSpPr/>
            <p:nvPr/>
          </p:nvSpPr>
          <p:spPr>
            <a:xfrm>
              <a:off x="-7607581" y="-4631681"/>
              <a:ext cx="9233127" cy="469850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6"/>
            <p:cNvSpPr/>
            <p:nvPr/>
          </p:nvSpPr>
          <p:spPr>
            <a:xfrm>
              <a:off x="-7762875" y="-4794271"/>
              <a:ext cx="9572625" cy="4972072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8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8555" y="4479232"/>
            <a:ext cx="6419879" cy="2436054"/>
          </a:xfrm>
          <a:prstGeom prst="rect">
            <a:avLst/>
          </a:prstGeom>
        </p:spPr>
      </p:pic>
      <p:sp>
        <p:nvSpPr>
          <p:cNvPr id="17" name="Google Shape;1910;p31">
            <a:extLst>
              <a:ext uri="{FF2B5EF4-FFF2-40B4-BE49-F238E27FC236}">
                <a16:creationId xmlns:a16="http://schemas.microsoft.com/office/drawing/2014/main" id="{2ED7A13D-01B9-4E07-A70B-95B0C012CD7A}"/>
              </a:ext>
            </a:extLst>
          </p:cNvPr>
          <p:cNvSpPr txBox="1">
            <a:spLocks/>
          </p:cNvSpPr>
          <p:nvPr/>
        </p:nvSpPr>
        <p:spPr>
          <a:xfrm>
            <a:off x="2173835" y="11067090"/>
            <a:ext cx="9192190" cy="2793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ctr" anchorCtr="0">
            <a:prstTxWarp prst="textArchUp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Chango"/>
              <a:buNone/>
              <a:defRPr sz="3500" b="0" i="0" u="none" strike="noStrike" cap="none">
                <a:solidFill>
                  <a:schemeClr val="accent5"/>
                </a:solidFill>
                <a:latin typeface="Chango"/>
                <a:ea typeface="Chango"/>
                <a:cs typeface="Chango"/>
                <a:sym typeface="Chang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/>
              </a:buClr>
              <a:buSzPts val="3600"/>
              <a:buFont typeface="Chango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>
                <a:ln>
                  <a:solidFill>
                    <a:prstClr val="black">
                      <a:lumMod val="10000"/>
                    </a:prstClr>
                  </a:solidFill>
                </a:ln>
                <a:solidFill>
                  <a:srgbClr val="D73184"/>
                </a:solidFill>
                <a:effectLst>
                  <a:glow rad="101600">
                    <a:prstClr val="white">
                      <a:lumMod val="60000"/>
                      <a:lumOff val="40000"/>
                      <a:alpha val="60000"/>
                    </a:prstClr>
                  </a:glow>
                </a:effectLst>
                <a:uLnTx/>
                <a:uFillTx/>
                <a:latin typeface="SVN-Hole Hearted" panose="020B0A06020104020203" pitchFamily="34" charset="0"/>
                <a:sym typeface="Chango"/>
              </a:rPr>
              <a:t>EM HAM HỌC HỎI</a:t>
            </a:r>
            <a:endParaRPr kumimoji="0" lang="en-US" sz="8000" b="0" i="0" u="none" strike="noStrike" kern="1200" cap="none" spc="0" normalizeH="0" baseline="0" noProof="0" dirty="0">
              <a:ln>
                <a:solidFill>
                  <a:prstClr val="black">
                    <a:lumMod val="10000"/>
                  </a:prstClr>
                </a:solidFill>
              </a:ln>
              <a:solidFill>
                <a:srgbClr val="D73184"/>
              </a:solidFill>
              <a:effectLst>
                <a:glow rad="101600">
                  <a:prstClr val="white">
                    <a:lumMod val="60000"/>
                    <a:lumOff val="40000"/>
                    <a:alpha val="60000"/>
                  </a:prstClr>
                </a:glow>
              </a:effectLst>
              <a:uLnTx/>
              <a:uFillTx/>
              <a:latin typeface="SVN-Hole Hearted" panose="020B0A06020104020203" pitchFamily="34" charset="0"/>
              <a:sym typeface="Chango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EFE02-321D-E5C8-0F1B-93CBDDE8EF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3090" y="2253031"/>
            <a:ext cx="8336998" cy="21753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F7D66B-EBF5-160A-5B23-ACBA3ACDA7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4304" y="1167322"/>
            <a:ext cx="4017612" cy="141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60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1177447" y="977031"/>
            <a:ext cx="8116865" cy="4509336"/>
            <a:chOff x="-7927329" y="-4954585"/>
            <a:chExt cx="9902260" cy="5268685"/>
          </a:xfrm>
        </p:grpSpPr>
        <p:sp>
          <p:nvSpPr>
            <p:cNvPr id="3" name="任意多边形 43"/>
            <p:cNvSpPr/>
            <p:nvPr/>
          </p:nvSpPr>
          <p:spPr>
            <a:xfrm>
              <a:off x="-7927329" y="-4954585"/>
              <a:ext cx="9902260" cy="526868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任意多边形 44"/>
            <p:cNvSpPr/>
            <p:nvPr/>
          </p:nvSpPr>
          <p:spPr>
            <a:xfrm>
              <a:off x="-7607581" y="-4631681"/>
              <a:ext cx="9233126" cy="469850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任意多边形 45"/>
            <p:cNvSpPr/>
            <p:nvPr/>
          </p:nvSpPr>
          <p:spPr>
            <a:xfrm>
              <a:off x="-7762875" y="-4794271"/>
              <a:ext cx="9572625" cy="4972072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6" name="图片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84334" y="3590521"/>
            <a:ext cx="3048014" cy="31933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F9C5C6-CAD9-4430-A6F8-A3658E0F3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372" y="2391069"/>
            <a:ext cx="7020203" cy="219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332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3899C4C-6B29-4710-A38E-985475034D2B}"/>
              </a:ext>
            </a:extLst>
          </p:cNvPr>
          <p:cNvSpPr/>
          <p:nvPr/>
        </p:nvSpPr>
        <p:spPr>
          <a:xfrm>
            <a:off x="1028699" y="1774474"/>
            <a:ext cx="4413955" cy="2777066"/>
          </a:xfrm>
          <a:custGeom>
            <a:avLst/>
            <a:gdLst>
              <a:gd name="connsiteX0" fmla="*/ 0 w 4413955"/>
              <a:gd name="connsiteY0" fmla="*/ 462854 h 2777066"/>
              <a:gd name="connsiteX1" fmla="*/ 462854 w 4413955"/>
              <a:gd name="connsiteY1" fmla="*/ 0 h 2777066"/>
              <a:gd name="connsiteX2" fmla="*/ 3951101 w 4413955"/>
              <a:gd name="connsiteY2" fmla="*/ 0 h 2777066"/>
              <a:gd name="connsiteX3" fmla="*/ 4413955 w 4413955"/>
              <a:gd name="connsiteY3" fmla="*/ 462854 h 2777066"/>
              <a:gd name="connsiteX4" fmla="*/ 4413955 w 4413955"/>
              <a:gd name="connsiteY4" fmla="*/ 2314212 h 2777066"/>
              <a:gd name="connsiteX5" fmla="*/ 3951101 w 4413955"/>
              <a:gd name="connsiteY5" fmla="*/ 2777066 h 2777066"/>
              <a:gd name="connsiteX6" fmla="*/ 462854 w 4413955"/>
              <a:gd name="connsiteY6" fmla="*/ 2777066 h 2777066"/>
              <a:gd name="connsiteX7" fmla="*/ 0 w 4413955"/>
              <a:gd name="connsiteY7" fmla="*/ 2314212 h 2777066"/>
              <a:gd name="connsiteX8" fmla="*/ 0 w 4413955"/>
              <a:gd name="connsiteY8" fmla="*/ 462854 h 277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3955" h="2777066" fill="none" extrusionOk="0">
                <a:moveTo>
                  <a:pt x="0" y="462854"/>
                </a:moveTo>
                <a:cubicBezTo>
                  <a:pt x="-10490" y="217280"/>
                  <a:pt x="174446" y="10639"/>
                  <a:pt x="462854" y="0"/>
                </a:cubicBezTo>
                <a:cubicBezTo>
                  <a:pt x="1708448" y="-88141"/>
                  <a:pt x="2870150" y="-30127"/>
                  <a:pt x="3951101" y="0"/>
                </a:cubicBezTo>
                <a:cubicBezTo>
                  <a:pt x="4200240" y="-18779"/>
                  <a:pt x="4418699" y="205617"/>
                  <a:pt x="4413955" y="462854"/>
                </a:cubicBezTo>
                <a:cubicBezTo>
                  <a:pt x="4318366" y="1188722"/>
                  <a:pt x="4329583" y="1752026"/>
                  <a:pt x="4413955" y="2314212"/>
                </a:cubicBezTo>
                <a:cubicBezTo>
                  <a:pt x="4420328" y="2575273"/>
                  <a:pt x="4215131" y="2785262"/>
                  <a:pt x="3951101" y="2777066"/>
                </a:cubicBezTo>
                <a:cubicBezTo>
                  <a:pt x="2529210" y="2619674"/>
                  <a:pt x="1987994" y="2759288"/>
                  <a:pt x="462854" y="2777066"/>
                </a:cubicBezTo>
                <a:cubicBezTo>
                  <a:pt x="193129" y="2757300"/>
                  <a:pt x="-5229" y="2532385"/>
                  <a:pt x="0" y="2314212"/>
                </a:cubicBezTo>
                <a:cubicBezTo>
                  <a:pt x="28504" y="1440093"/>
                  <a:pt x="104246" y="708077"/>
                  <a:pt x="0" y="462854"/>
                </a:cubicBezTo>
                <a:close/>
              </a:path>
              <a:path w="4413955" h="2777066" stroke="0" extrusionOk="0">
                <a:moveTo>
                  <a:pt x="0" y="462854"/>
                </a:moveTo>
                <a:cubicBezTo>
                  <a:pt x="-4424" y="207328"/>
                  <a:pt x="197838" y="-14764"/>
                  <a:pt x="462854" y="0"/>
                </a:cubicBezTo>
                <a:cubicBezTo>
                  <a:pt x="1076580" y="35450"/>
                  <a:pt x="2609619" y="37244"/>
                  <a:pt x="3951101" y="0"/>
                </a:cubicBezTo>
                <a:cubicBezTo>
                  <a:pt x="4208384" y="-4270"/>
                  <a:pt x="4380843" y="205807"/>
                  <a:pt x="4413955" y="462854"/>
                </a:cubicBezTo>
                <a:cubicBezTo>
                  <a:pt x="4452858" y="1102688"/>
                  <a:pt x="4313553" y="1428123"/>
                  <a:pt x="4413955" y="2314212"/>
                </a:cubicBezTo>
                <a:cubicBezTo>
                  <a:pt x="4445092" y="2565532"/>
                  <a:pt x="4199795" y="2758393"/>
                  <a:pt x="3951101" y="2777066"/>
                </a:cubicBezTo>
                <a:cubicBezTo>
                  <a:pt x="2640299" y="2755561"/>
                  <a:pt x="1896689" y="2905193"/>
                  <a:pt x="462854" y="2777066"/>
                </a:cubicBezTo>
                <a:cubicBezTo>
                  <a:pt x="247512" y="2753266"/>
                  <a:pt x="7353" y="2573449"/>
                  <a:pt x="0" y="2314212"/>
                </a:cubicBezTo>
                <a:cubicBezTo>
                  <a:pt x="-114426" y="1424010"/>
                  <a:pt x="-48809" y="691941"/>
                  <a:pt x="0" y="462854"/>
                </a:cubicBezTo>
                <a:close/>
              </a:path>
            </a:pathLst>
          </a:custGeom>
          <a:solidFill>
            <a:srgbClr val="FFFFCC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56689661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nl-NL" sz="3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 sẻ những việc em đã tích cực hoàn thành hoặc chưa tích cực hoàn thành ở nhà và ở trường. </a:t>
            </a:r>
            <a:endParaRPr lang="en-US" sz="3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3185746-C4C4-46CD-89F5-F303208557F4}"/>
              </a:ext>
            </a:extLst>
          </p:cNvPr>
          <p:cNvSpPr/>
          <p:nvPr/>
        </p:nvSpPr>
        <p:spPr>
          <a:xfrm>
            <a:off x="6305551" y="1685573"/>
            <a:ext cx="5038724" cy="2777066"/>
          </a:xfrm>
          <a:custGeom>
            <a:avLst/>
            <a:gdLst>
              <a:gd name="connsiteX0" fmla="*/ 0 w 5038724"/>
              <a:gd name="connsiteY0" fmla="*/ 462854 h 2777066"/>
              <a:gd name="connsiteX1" fmla="*/ 462854 w 5038724"/>
              <a:gd name="connsiteY1" fmla="*/ 0 h 2777066"/>
              <a:gd name="connsiteX2" fmla="*/ 4575870 w 5038724"/>
              <a:gd name="connsiteY2" fmla="*/ 0 h 2777066"/>
              <a:gd name="connsiteX3" fmla="*/ 5038724 w 5038724"/>
              <a:gd name="connsiteY3" fmla="*/ 462854 h 2777066"/>
              <a:gd name="connsiteX4" fmla="*/ 5038724 w 5038724"/>
              <a:gd name="connsiteY4" fmla="*/ 2314212 h 2777066"/>
              <a:gd name="connsiteX5" fmla="*/ 4575870 w 5038724"/>
              <a:gd name="connsiteY5" fmla="*/ 2777066 h 2777066"/>
              <a:gd name="connsiteX6" fmla="*/ 462854 w 5038724"/>
              <a:gd name="connsiteY6" fmla="*/ 2777066 h 2777066"/>
              <a:gd name="connsiteX7" fmla="*/ 0 w 5038724"/>
              <a:gd name="connsiteY7" fmla="*/ 2314212 h 2777066"/>
              <a:gd name="connsiteX8" fmla="*/ 0 w 5038724"/>
              <a:gd name="connsiteY8" fmla="*/ 462854 h 277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38724" h="2777066" fill="none" extrusionOk="0">
                <a:moveTo>
                  <a:pt x="0" y="462854"/>
                </a:moveTo>
                <a:cubicBezTo>
                  <a:pt x="-10490" y="217280"/>
                  <a:pt x="174446" y="10639"/>
                  <a:pt x="462854" y="0"/>
                </a:cubicBezTo>
                <a:cubicBezTo>
                  <a:pt x="1934215" y="-88141"/>
                  <a:pt x="4034922" y="-30127"/>
                  <a:pt x="4575870" y="0"/>
                </a:cubicBezTo>
                <a:cubicBezTo>
                  <a:pt x="4825009" y="-18779"/>
                  <a:pt x="5043468" y="205617"/>
                  <a:pt x="5038724" y="462854"/>
                </a:cubicBezTo>
                <a:cubicBezTo>
                  <a:pt x="4943135" y="1188722"/>
                  <a:pt x="4954352" y="1752026"/>
                  <a:pt x="5038724" y="2314212"/>
                </a:cubicBezTo>
                <a:cubicBezTo>
                  <a:pt x="5045097" y="2575273"/>
                  <a:pt x="4839900" y="2785262"/>
                  <a:pt x="4575870" y="2777066"/>
                </a:cubicBezTo>
                <a:cubicBezTo>
                  <a:pt x="3823274" y="2619674"/>
                  <a:pt x="1720082" y="2759288"/>
                  <a:pt x="462854" y="2777066"/>
                </a:cubicBezTo>
                <a:cubicBezTo>
                  <a:pt x="193129" y="2757300"/>
                  <a:pt x="-5229" y="2532385"/>
                  <a:pt x="0" y="2314212"/>
                </a:cubicBezTo>
                <a:cubicBezTo>
                  <a:pt x="28504" y="1440093"/>
                  <a:pt x="104246" y="708077"/>
                  <a:pt x="0" y="462854"/>
                </a:cubicBezTo>
                <a:close/>
              </a:path>
              <a:path w="5038724" h="2777066" stroke="0" extrusionOk="0">
                <a:moveTo>
                  <a:pt x="0" y="462854"/>
                </a:moveTo>
                <a:cubicBezTo>
                  <a:pt x="-4424" y="207328"/>
                  <a:pt x="197838" y="-14764"/>
                  <a:pt x="462854" y="0"/>
                </a:cubicBezTo>
                <a:cubicBezTo>
                  <a:pt x="2113542" y="35450"/>
                  <a:pt x="4080058" y="37244"/>
                  <a:pt x="4575870" y="0"/>
                </a:cubicBezTo>
                <a:cubicBezTo>
                  <a:pt x="4833153" y="-4270"/>
                  <a:pt x="5005612" y="205807"/>
                  <a:pt x="5038724" y="462854"/>
                </a:cubicBezTo>
                <a:cubicBezTo>
                  <a:pt x="5077627" y="1102688"/>
                  <a:pt x="4938322" y="1428123"/>
                  <a:pt x="5038724" y="2314212"/>
                </a:cubicBezTo>
                <a:cubicBezTo>
                  <a:pt x="5069861" y="2565532"/>
                  <a:pt x="4824564" y="2758393"/>
                  <a:pt x="4575870" y="2777066"/>
                </a:cubicBezTo>
                <a:cubicBezTo>
                  <a:pt x="4064500" y="2755561"/>
                  <a:pt x="880958" y="2905193"/>
                  <a:pt x="462854" y="2777066"/>
                </a:cubicBezTo>
                <a:cubicBezTo>
                  <a:pt x="247512" y="2753266"/>
                  <a:pt x="7353" y="2573449"/>
                  <a:pt x="0" y="2314212"/>
                </a:cubicBezTo>
                <a:cubicBezTo>
                  <a:pt x="-114426" y="1424010"/>
                  <a:pt x="-48809" y="691941"/>
                  <a:pt x="0" y="462854"/>
                </a:cubicBezTo>
                <a:close/>
              </a:path>
            </a:pathLst>
          </a:custGeom>
          <a:solidFill>
            <a:srgbClr val="FFFFCC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56689661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nl-NL" sz="3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 đã thực hiện những nhiệm vụ đó như thế nào?</a:t>
            </a:r>
            <a:endParaRPr lang="en-US" sz="3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nl-NL" sz="3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Khi hoàn thành tốt những nhiệm vụ của mình, em cảm thấy thế nào?</a:t>
            </a:r>
            <a:endParaRPr lang="en-US" sz="3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A group of kids sitting at a table&#10;&#10;Description automatically generated with low confidence">
            <a:extLst>
              <a:ext uri="{FF2B5EF4-FFF2-40B4-BE49-F238E27FC236}">
                <a16:creationId xmlns:a16="http://schemas.microsoft.com/office/drawing/2014/main" id="{1F70207B-1EEF-48E7-B1F3-5BBEE4C5810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54" y="4740274"/>
            <a:ext cx="4447706" cy="252306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861C836-3E26-4698-80C7-60C4F067B7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661" y="512756"/>
            <a:ext cx="7328027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18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 descr="Shape&#10;&#10;Description automatically generated">
            <a:extLst>
              <a:ext uri="{FF2B5EF4-FFF2-40B4-BE49-F238E27FC236}">
                <a16:creationId xmlns:a16="http://schemas.microsoft.com/office/drawing/2014/main" id="{8CD1DA45-57CD-47DB-ADDB-DB8B06AA86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12" b="23656"/>
          <a:stretch/>
        </p:blipFill>
        <p:spPr>
          <a:xfrm>
            <a:off x="4220135" y="0"/>
            <a:ext cx="3751729" cy="2286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7379EEEE-E9F6-4B13-AD54-AAE479841B2B}"/>
              </a:ext>
            </a:extLst>
          </p:cNvPr>
          <p:cNvSpPr txBox="1"/>
          <p:nvPr/>
        </p:nvSpPr>
        <p:spPr>
          <a:xfrm>
            <a:off x="4688046" y="496014"/>
            <a:ext cx="2815904" cy="1293971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Chia 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sẻ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trước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367D3D"/>
                </a:solidFill>
                <a:effectLst>
                  <a:glow rad="292100">
                    <a:srgbClr val="FFFFFF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367D3D"/>
              </a:solidFill>
              <a:effectLst>
                <a:glow rad="292100">
                  <a:srgbClr val="FFFFFF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44" name="图片 12">
            <a:extLst>
              <a:ext uri="{FF2B5EF4-FFF2-40B4-BE49-F238E27FC236}">
                <a16:creationId xmlns:a16="http://schemas.microsoft.com/office/drawing/2014/main" id="{DB8B05C3-6729-4713-8CB5-92EF3763B4A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952" t="73571"/>
          <a:stretch/>
        </p:blipFill>
        <p:spPr>
          <a:xfrm>
            <a:off x="9869714" y="5246913"/>
            <a:ext cx="2322286" cy="16110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ABEB97D-6662-47FD-A0EC-0E8915FBFB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93619" y="1055638"/>
            <a:ext cx="2590996" cy="24688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CE079D6-003A-40FE-AAE0-9C4E58B4CC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7381" y="1051560"/>
            <a:ext cx="2590996" cy="24688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ACBE8A59-E701-47A3-8E21-2B03B9B1ED31}"/>
              </a:ext>
            </a:extLst>
          </p:cNvPr>
          <p:cNvSpPr txBox="1"/>
          <p:nvPr/>
        </p:nvSpPr>
        <p:spPr>
          <a:xfrm>
            <a:off x="1724883" y="1962834"/>
            <a:ext cx="1955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bày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99009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AA13AF7-72D6-47E9-A1B4-28F7AAFFD83C}"/>
              </a:ext>
            </a:extLst>
          </p:cNvPr>
          <p:cNvSpPr txBox="1"/>
          <p:nvPr/>
        </p:nvSpPr>
        <p:spPr>
          <a:xfrm>
            <a:off x="8516770" y="1962834"/>
            <a:ext cx="1944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17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Nhận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17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17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xét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176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49" name="Picture 48" descr="A group of people wearing clothing&#10;&#10;Description automatically generated with low confidence">
            <a:extLst>
              <a:ext uri="{FF2B5EF4-FFF2-40B4-BE49-F238E27FC236}">
                <a16:creationId xmlns:a16="http://schemas.microsoft.com/office/drawing/2014/main" id="{73F834E7-93AE-43AC-9ECF-50C9465A8C5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4" t="22459" r="62940"/>
          <a:stretch/>
        </p:blipFill>
        <p:spPr>
          <a:xfrm>
            <a:off x="4212105" y="3017520"/>
            <a:ext cx="3767786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461703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uỷ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uỷ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7" grpId="0"/>
          <p:bldP spid="4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228725" y="886160"/>
            <a:ext cx="9772650" cy="740976"/>
            <a:chOff x="1235349" y="1059876"/>
            <a:chExt cx="6778265" cy="740976"/>
          </a:xfrm>
        </p:grpSpPr>
        <p:sp>
          <p:nvSpPr>
            <p:cNvPr id="6" name="矩形 10"/>
            <p:cNvSpPr/>
            <p:nvPr/>
          </p:nvSpPr>
          <p:spPr>
            <a:xfrm>
              <a:off x="1235349" y="1059876"/>
              <a:ext cx="6778265" cy="740976"/>
            </a:xfrm>
            <a:custGeom>
              <a:avLst/>
              <a:gdLst>
                <a:gd name="connsiteX0" fmla="*/ 0 w 4114800"/>
                <a:gd name="connsiteY0" fmla="*/ 0 h 1381125"/>
                <a:gd name="connsiteX1" fmla="*/ 644652 w 4114800"/>
                <a:gd name="connsiteY1" fmla="*/ 0 h 1381125"/>
                <a:gd name="connsiteX2" fmla="*/ 1207008 w 4114800"/>
                <a:gd name="connsiteY2" fmla="*/ 0 h 1381125"/>
                <a:gd name="connsiteX3" fmla="*/ 1975104 w 4114800"/>
                <a:gd name="connsiteY3" fmla="*/ 0 h 1381125"/>
                <a:gd name="connsiteX4" fmla="*/ 2619756 w 4114800"/>
                <a:gd name="connsiteY4" fmla="*/ 0 h 1381125"/>
                <a:gd name="connsiteX5" fmla="*/ 3264408 w 4114800"/>
                <a:gd name="connsiteY5" fmla="*/ 0 h 1381125"/>
                <a:gd name="connsiteX6" fmla="*/ 4114800 w 4114800"/>
                <a:gd name="connsiteY6" fmla="*/ 0 h 1381125"/>
                <a:gd name="connsiteX7" fmla="*/ 4114800 w 4114800"/>
                <a:gd name="connsiteY7" fmla="*/ 662940 h 1381125"/>
                <a:gd name="connsiteX8" fmla="*/ 4114800 w 4114800"/>
                <a:gd name="connsiteY8" fmla="*/ 1381125 h 1381125"/>
                <a:gd name="connsiteX9" fmla="*/ 3511296 w 4114800"/>
                <a:gd name="connsiteY9" fmla="*/ 1381125 h 1381125"/>
                <a:gd name="connsiteX10" fmla="*/ 2825496 w 4114800"/>
                <a:gd name="connsiteY10" fmla="*/ 1381125 h 1381125"/>
                <a:gd name="connsiteX11" fmla="*/ 2139696 w 4114800"/>
                <a:gd name="connsiteY11" fmla="*/ 1381125 h 1381125"/>
                <a:gd name="connsiteX12" fmla="*/ 1495044 w 4114800"/>
                <a:gd name="connsiteY12" fmla="*/ 1381125 h 1381125"/>
                <a:gd name="connsiteX13" fmla="*/ 726948 w 4114800"/>
                <a:gd name="connsiteY13" fmla="*/ 1381125 h 1381125"/>
                <a:gd name="connsiteX14" fmla="*/ 0 w 4114800"/>
                <a:gd name="connsiteY14" fmla="*/ 1381125 h 1381125"/>
                <a:gd name="connsiteX15" fmla="*/ 0 w 4114800"/>
                <a:gd name="connsiteY15" fmla="*/ 718185 h 1381125"/>
                <a:gd name="connsiteX16" fmla="*/ 0 w 4114800"/>
                <a:gd name="connsiteY16" fmla="*/ 0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14800" h="1381125" extrusionOk="0">
                  <a:moveTo>
                    <a:pt x="0" y="0"/>
                  </a:moveTo>
                  <a:cubicBezTo>
                    <a:pt x="276109" y="5266"/>
                    <a:pt x="325589" y="-19584"/>
                    <a:pt x="644652" y="0"/>
                  </a:cubicBezTo>
                  <a:cubicBezTo>
                    <a:pt x="963715" y="19584"/>
                    <a:pt x="1064991" y="6066"/>
                    <a:pt x="1207008" y="0"/>
                  </a:cubicBezTo>
                  <a:cubicBezTo>
                    <a:pt x="1349025" y="-6066"/>
                    <a:pt x="1791724" y="14506"/>
                    <a:pt x="1975104" y="0"/>
                  </a:cubicBezTo>
                  <a:cubicBezTo>
                    <a:pt x="2158484" y="-14506"/>
                    <a:pt x="2397469" y="20822"/>
                    <a:pt x="2619756" y="0"/>
                  </a:cubicBezTo>
                  <a:cubicBezTo>
                    <a:pt x="2842043" y="-20822"/>
                    <a:pt x="2992157" y="20388"/>
                    <a:pt x="3264408" y="0"/>
                  </a:cubicBezTo>
                  <a:cubicBezTo>
                    <a:pt x="3536659" y="-20388"/>
                    <a:pt x="3855620" y="38211"/>
                    <a:pt x="4114800" y="0"/>
                  </a:cubicBezTo>
                  <a:cubicBezTo>
                    <a:pt x="4138362" y="299779"/>
                    <a:pt x="4106054" y="343833"/>
                    <a:pt x="4114800" y="662940"/>
                  </a:cubicBezTo>
                  <a:cubicBezTo>
                    <a:pt x="4123546" y="982047"/>
                    <a:pt x="4104629" y="1100717"/>
                    <a:pt x="4114800" y="1381125"/>
                  </a:cubicBezTo>
                  <a:cubicBezTo>
                    <a:pt x="3910496" y="1396864"/>
                    <a:pt x="3633718" y="1365550"/>
                    <a:pt x="3511296" y="1381125"/>
                  </a:cubicBezTo>
                  <a:cubicBezTo>
                    <a:pt x="3388874" y="1396700"/>
                    <a:pt x="3096389" y="1387417"/>
                    <a:pt x="2825496" y="1381125"/>
                  </a:cubicBezTo>
                  <a:cubicBezTo>
                    <a:pt x="2554603" y="1374833"/>
                    <a:pt x="2326241" y="1375081"/>
                    <a:pt x="2139696" y="1381125"/>
                  </a:cubicBezTo>
                  <a:cubicBezTo>
                    <a:pt x="1953151" y="1387169"/>
                    <a:pt x="1781266" y="1384626"/>
                    <a:pt x="1495044" y="1381125"/>
                  </a:cubicBezTo>
                  <a:cubicBezTo>
                    <a:pt x="1208822" y="1377624"/>
                    <a:pt x="1045232" y="1402451"/>
                    <a:pt x="726948" y="1381125"/>
                  </a:cubicBezTo>
                  <a:cubicBezTo>
                    <a:pt x="408664" y="1359799"/>
                    <a:pt x="350959" y="1374381"/>
                    <a:pt x="0" y="1381125"/>
                  </a:cubicBezTo>
                  <a:cubicBezTo>
                    <a:pt x="-28690" y="1065020"/>
                    <a:pt x="-5765" y="860041"/>
                    <a:pt x="0" y="718185"/>
                  </a:cubicBezTo>
                  <a:cubicBezTo>
                    <a:pt x="5765" y="576329"/>
                    <a:pt x="-20511" y="151182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rgbClr val="FF0066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字魂64号-萌趣软糖体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08559" y="1121103"/>
              <a:ext cx="6205956" cy="666657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sz="3600" b="1" dirty="0">
                  <a:solidFill>
                    <a:srgbClr val="0070C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Những việc em đã tích cực hoàn thành là: 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847850" y="1971036"/>
            <a:ext cx="8901498" cy="1353189"/>
            <a:chOff x="903320" y="1985272"/>
            <a:chExt cx="4290531" cy="1911278"/>
          </a:xfrm>
        </p:grpSpPr>
        <p:sp>
          <p:nvSpPr>
            <p:cNvPr id="9" name="矩形 17"/>
            <p:cNvSpPr/>
            <p:nvPr/>
          </p:nvSpPr>
          <p:spPr>
            <a:xfrm>
              <a:off x="903320" y="1985272"/>
              <a:ext cx="4290531" cy="1911278"/>
            </a:xfrm>
            <a:custGeom>
              <a:avLst/>
              <a:gdLst>
                <a:gd name="connsiteX0" fmla="*/ 0 w 8217127"/>
                <a:gd name="connsiteY0" fmla="*/ 0 h 2082968"/>
                <a:gd name="connsiteX1" fmla="*/ 438247 w 8217127"/>
                <a:gd name="connsiteY1" fmla="*/ 0 h 2082968"/>
                <a:gd name="connsiteX2" fmla="*/ 1205179 w 8217127"/>
                <a:gd name="connsiteY2" fmla="*/ 0 h 2082968"/>
                <a:gd name="connsiteX3" fmla="*/ 1807768 w 8217127"/>
                <a:gd name="connsiteY3" fmla="*/ 0 h 2082968"/>
                <a:gd name="connsiteX4" fmla="*/ 2492529 w 8217127"/>
                <a:gd name="connsiteY4" fmla="*/ 0 h 2082968"/>
                <a:gd name="connsiteX5" fmla="*/ 3341632 w 8217127"/>
                <a:gd name="connsiteY5" fmla="*/ 0 h 2082968"/>
                <a:gd name="connsiteX6" fmla="*/ 3862050 w 8217127"/>
                <a:gd name="connsiteY6" fmla="*/ 0 h 2082968"/>
                <a:gd name="connsiteX7" fmla="*/ 4628982 w 8217127"/>
                <a:gd name="connsiteY7" fmla="*/ 0 h 2082968"/>
                <a:gd name="connsiteX8" fmla="*/ 5149400 w 8217127"/>
                <a:gd name="connsiteY8" fmla="*/ 0 h 2082968"/>
                <a:gd name="connsiteX9" fmla="*/ 5834160 w 8217127"/>
                <a:gd name="connsiteY9" fmla="*/ 0 h 2082968"/>
                <a:gd name="connsiteX10" fmla="*/ 6601092 w 8217127"/>
                <a:gd name="connsiteY10" fmla="*/ 0 h 2082968"/>
                <a:gd name="connsiteX11" fmla="*/ 7039339 w 8217127"/>
                <a:gd name="connsiteY11" fmla="*/ 0 h 2082968"/>
                <a:gd name="connsiteX12" fmla="*/ 7477586 w 8217127"/>
                <a:gd name="connsiteY12" fmla="*/ 0 h 2082968"/>
                <a:gd name="connsiteX13" fmla="*/ 8217127 w 8217127"/>
                <a:gd name="connsiteY13" fmla="*/ 0 h 2082968"/>
                <a:gd name="connsiteX14" fmla="*/ 8217127 w 8217127"/>
                <a:gd name="connsiteY14" fmla="*/ 694323 h 2082968"/>
                <a:gd name="connsiteX15" fmla="*/ 8217127 w 8217127"/>
                <a:gd name="connsiteY15" fmla="*/ 1409475 h 2082968"/>
                <a:gd name="connsiteX16" fmla="*/ 8217127 w 8217127"/>
                <a:gd name="connsiteY16" fmla="*/ 2082968 h 2082968"/>
                <a:gd name="connsiteX17" fmla="*/ 7450195 w 8217127"/>
                <a:gd name="connsiteY17" fmla="*/ 2082968 h 2082968"/>
                <a:gd name="connsiteX18" fmla="*/ 6683263 w 8217127"/>
                <a:gd name="connsiteY18" fmla="*/ 2082968 h 2082968"/>
                <a:gd name="connsiteX19" fmla="*/ 5998503 w 8217127"/>
                <a:gd name="connsiteY19" fmla="*/ 2082968 h 2082968"/>
                <a:gd name="connsiteX20" fmla="*/ 5149400 w 8217127"/>
                <a:gd name="connsiteY20" fmla="*/ 2082968 h 2082968"/>
                <a:gd name="connsiteX21" fmla="*/ 4300296 w 8217127"/>
                <a:gd name="connsiteY21" fmla="*/ 2082968 h 2082968"/>
                <a:gd name="connsiteX22" fmla="*/ 3533365 w 8217127"/>
                <a:gd name="connsiteY22" fmla="*/ 2082968 h 2082968"/>
                <a:gd name="connsiteX23" fmla="*/ 2766433 w 8217127"/>
                <a:gd name="connsiteY23" fmla="*/ 2082968 h 2082968"/>
                <a:gd name="connsiteX24" fmla="*/ 1999501 w 8217127"/>
                <a:gd name="connsiteY24" fmla="*/ 2082968 h 2082968"/>
                <a:gd name="connsiteX25" fmla="*/ 1479083 w 8217127"/>
                <a:gd name="connsiteY25" fmla="*/ 2082968 h 2082968"/>
                <a:gd name="connsiteX26" fmla="*/ 629980 w 8217127"/>
                <a:gd name="connsiteY26" fmla="*/ 2082968 h 2082968"/>
                <a:gd name="connsiteX27" fmla="*/ 0 w 8217127"/>
                <a:gd name="connsiteY27" fmla="*/ 2082968 h 2082968"/>
                <a:gd name="connsiteX28" fmla="*/ 0 w 8217127"/>
                <a:gd name="connsiteY28" fmla="*/ 1451134 h 2082968"/>
                <a:gd name="connsiteX29" fmla="*/ 0 w 8217127"/>
                <a:gd name="connsiteY29" fmla="*/ 735982 h 2082968"/>
                <a:gd name="connsiteX30" fmla="*/ 0 w 8217127"/>
                <a:gd name="connsiteY30" fmla="*/ 0 h 2082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217127" h="2082968" fill="none" extrusionOk="0">
                  <a:moveTo>
                    <a:pt x="0" y="0"/>
                  </a:moveTo>
                  <a:cubicBezTo>
                    <a:pt x="165807" y="-11351"/>
                    <a:pt x="335355" y="-18385"/>
                    <a:pt x="438247" y="0"/>
                  </a:cubicBezTo>
                  <a:cubicBezTo>
                    <a:pt x="541139" y="18385"/>
                    <a:pt x="941177" y="5216"/>
                    <a:pt x="1205179" y="0"/>
                  </a:cubicBezTo>
                  <a:cubicBezTo>
                    <a:pt x="1469181" y="-5216"/>
                    <a:pt x="1632811" y="-76"/>
                    <a:pt x="1807768" y="0"/>
                  </a:cubicBezTo>
                  <a:cubicBezTo>
                    <a:pt x="1982725" y="76"/>
                    <a:pt x="2226002" y="-18539"/>
                    <a:pt x="2492529" y="0"/>
                  </a:cubicBezTo>
                  <a:cubicBezTo>
                    <a:pt x="2759056" y="18539"/>
                    <a:pt x="3152301" y="-36213"/>
                    <a:pt x="3341632" y="0"/>
                  </a:cubicBezTo>
                  <a:cubicBezTo>
                    <a:pt x="3530963" y="36213"/>
                    <a:pt x="3604474" y="10004"/>
                    <a:pt x="3862050" y="0"/>
                  </a:cubicBezTo>
                  <a:cubicBezTo>
                    <a:pt x="4119626" y="-10004"/>
                    <a:pt x="4349913" y="-23535"/>
                    <a:pt x="4628982" y="0"/>
                  </a:cubicBezTo>
                  <a:cubicBezTo>
                    <a:pt x="4908051" y="23535"/>
                    <a:pt x="5032886" y="-20516"/>
                    <a:pt x="5149400" y="0"/>
                  </a:cubicBezTo>
                  <a:cubicBezTo>
                    <a:pt x="5265914" y="20516"/>
                    <a:pt x="5509209" y="21396"/>
                    <a:pt x="5834160" y="0"/>
                  </a:cubicBezTo>
                  <a:cubicBezTo>
                    <a:pt x="6159111" y="-21396"/>
                    <a:pt x="6330349" y="2551"/>
                    <a:pt x="6601092" y="0"/>
                  </a:cubicBezTo>
                  <a:cubicBezTo>
                    <a:pt x="6871835" y="-2551"/>
                    <a:pt x="6902166" y="-12371"/>
                    <a:pt x="7039339" y="0"/>
                  </a:cubicBezTo>
                  <a:cubicBezTo>
                    <a:pt x="7176512" y="12371"/>
                    <a:pt x="7381142" y="3983"/>
                    <a:pt x="7477586" y="0"/>
                  </a:cubicBezTo>
                  <a:cubicBezTo>
                    <a:pt x="7574030" y="-3983"/>
                    <a:pt x="7982421" y="10778"/>
                    <a:pt x="8217127" y="0"/>
                  </a:cubicBezTo>
                  <a:cubicBezTo>
                    <a:pt x="8188520" y="146386"/>
                    <a:pt x="8199076" y="474205"/>
                    <a:pt x="8217127" y="694323"/>
                  </a:cubicBezTo>
                  <a:cubicBezTo>
                    <a:pt x="8235178" y="914441"/>
                    <a:pt x="8197971" y="1208093"/>
                    <a:pt x="8217127" y="1409475"/>
                  </a:cubicBezTo>
                  <a:cubicBezTo>
                    <a:pt x="8236283" y="1610857"/>
                    <a:pt x="8246131" y="1868827"/>
                    <a:pt x="8217127" y="2082968"/>
                  </a:cubicBezTo>
                  <a:cubicBezTo>
                    <a:pt x="8004395" y="2088476"/>
                    <a:pt x="7779173" y="2088059"/>
                    <a:pt x="7450195" y="2082968"/>
                  </a:cubicBezTo>
                  <a:cubicBezTo>
                    <a:pt x="7121217" y="2077877"/>
                    <a:pt x="6915516" y="2091793"/>
                    <a:pt x="6683263" y="2082968"/>
                  </a:cubicBezTo>
                  <a:cubicBezTo>
                    <a:pt x="6451010" y="2074143"/>
                    <a:pt x="6220862" y="2072168"/>
                    <a:pt x="5998503" y="2082968"/>
                  </a:cubicBezTo>
                  <a:cubicBezTo>
                    <a:pt x="5776144" y="2093768"/>
                    <a:pt x="5535617" y="2093861"/>
                    <a:pt x="5149400" y="2082968"/>
                  </a:cubicBezTo>
                  <a:cubicBezTo>
                    <a:pt x="4763183" y="2072075"/>
                    <a:pt x="4482481" y="2059538"/>
                    <a:pt x="4300296" y="2082968"/>
                  </a:cubicBezTo>
                  <a:cubicBezTo>
                    <a:pt x="4118111" y="2106398"/>
                    <a:pt x="3811430" y="2105950"/>
                    <a:pt x="3533365" y="2082968"/>
                  </a:cubicBezTo>
                  <a:cubicBezTo>
                    <a:pt x="3255300" y="2059986"/>
                    <a:pt x="3004863" y="2087443"/>
                    <a:pt x="2766433" y="2082968"/>
                  </a:cubicBezTo>
                  <a:cubicBezTo>
                    <a:pt x="2528003" y="2078493"/>
                    <a:pt x="2259600" y="2088318"/>
                    <a:pt x="1999501" y="2082968"/>
                  </a:cubicBezTo>
                  <a:cubicBezTo>
                    <a:pt x="1739402" y="2077618"/>
                    <a:pt x="1642132" y="2057842"/>
                    <a:pt x="1479083" y="2082968"/>
                  </a:cubicBezTo>
                  <a:cubicBezTo>
                    <a:pt x="1316034" y="2108094"/>
                    <a:pt x="1042108" y="2096383"/>
                    <a:pt x="629980" y="2082968"/>
                  </a:cubicBezTo>
                  <a:cubicBezTo>
                    <a:pt x="217852" y="2069553"/>
                    <a:pt x="211415" y="2065280"/>
                    <a:pt x="0" y="2082968"/>
                  </a:cubicBezTo>
                  <a:cubicBezTo>
                    <a:pt x="18302" y="1771738"/>
                    <a:pt x="13700" y="1586819"/>
                    <a:pt x="0" y="1451134"/>
                  </a:cubicBezTo>
                  <a:cubicBezTo>
                    <a:pt x="-13700" y="1315449"/>
                    <a:pt x="-25792" y="953296"/>
                    <a:pt x="0" y="735982"/>
                  </a:cubicBezTo>
                  <a:cubicBezTo>
                    <a:pt x="25792" y="518668"/>
                    <a:pt x="-2570" y="160513"/>
                    <a:pt x="0" y="0"/>
                  </a:cubicBezTo>
                  <a:close/>
                </a:path>
                <a:path w="8217127" h="2082968" stroke="0" extrusionOk="0">
                  <a:moveTo>
                    <a:pt x="0" y="0"/>
                  </a:moveTo>
                  <a:cubicBezTo>
                    <a:pt x="141477" y="25393"/>
                    <a:pt x="325336" y="25499"/>
                    <a:pt x="602589" y="0"/>
                  </a:cubicBezTo>
                  <a:cubicBezTo>
                    <a:pt x="879842" y="-25499"/>
                    <a:pt x="923946" y="-16545"/>
                    <a:pt x="1040836" y="0"/>
                  </a:cubicBezTo>
                  <a:cubicBezTo>
                    <a:pt x="1157726" y="16545"/>
                    <a:pt x="1496800" y="34351"/>
                    <a:pt x="1889939" y="0"/>
                  </a:cubicBezTo>
                  <a:cubicBezTo>
                    <a:pt x="2283078" y="-34351"/>
                    <a:pt x="2316137" y="-6160"/>
                    <a:pt x="2492529" y="0"/>
                  </a:cubicBezTo>
                  <a:cubicBezTo>
                    <a:pt x="2668921" y="6160"/>
                    <a:pt x="2958116" y="442"/>
                    <a:pt x="3095118" y="0"/>
                  </a:cubicBezTo>
                  <a:cubicBezTo>
                    <a:pt x="3232120" y="-442"/>
                    <a:pt x="3609253" y="-24588"/>
                    <a:pt x="3944221" y="0"/>
                  </a:cubicBezTo>
                  <a:cubicBezTo>
                    <a:pt x="4279189" y="24588"/>
                    <a:pt x="4236165" y="-22617"/>
                    <a:pt x="4464639" y="0"/>
                  </a:cubicBezTo>
                  <a:cubicBezTo>
                    <a:pt x="4693113" y="22617"/>
                    <a:pt x="5117640" y="-39846"/>
                    <a:pt x="5313742" y="0"/>
                  </a:cubicBezTo>
                  <a:cubicBezTo>
                    <a:pt x="5509844" y="39846"/>
                    <a:pt x="5848307" y="-14511"/>
                    <a:pt x="6162845" y="0"/>
                  </a:cubicBezTo>
                  <a:cubicBezTo>
                    <a:pt x="6477383" y="14511"/>
                    <a:pt x="6525207" y="-19172"/>
                    <a:pt x="6847606" y="0"/>
                  </a:cubicBezTo>
                  <a:cubicBezTo>
                    <a:pt x="7170005" y="19172"/>
                    <a:pt x="7631187" y="-32623"/>
                    <a:pt x="8217127" y="0"/>
                  </a:cubicBezTo>
                  <a:cubicBezTo>
                    <a:pt x="8216139" y="321265"/>
                    <a:pt x="8191967" y="434936"/>
                    <a:pt x="8217127" y="673493"/>
                  </a:cubicBezTo>
                  <a:cubicBezTo>
                    <a:pt x="8242287" y="912050"/>
                    <a:pt x="8223218" y="1145314"/>
                    <a:pt x="8217127" y="1305327"/>
                  </a:cubicBezTo>
                  <a:cubicBezTo>
                    <a:pt x="8211036" y="1465340"/>
                    <a:pt x="8214463" y="1884299"/>
                    <a:pt x="8217127" y="2082968"/>
                  </a:cubicBezTo>
                  <a:cubicBezTo>
                    <a:pt x="8017538" y="2103313"/>
                    <a:pt x="7738561" y="2057107"/>
                    <a:pt x="7532366" y="2082968"/>
                  </a:cubicBezTo>
                  <a:cubicBezTo>
                    <a:pt x="7326171" y="2108829"/>
                    <a:pt x="7101841" y="2114235"/>
                    <a:pt x="6847606" y="2082968"/>
                  </a:cubicBezTo>
                  <a:cubicBezTo>
                    <a:pt x="6593371" y="2051701"/>
                    <a:pt x="6281648" y="2066742"/>
                    <a:pt x="5998503" y="2082968"/>
                  </a:cubicBezTo>
                  <a:cubicBezTo>
                    <a:pt x="5715358" y="2099194"/>
                    <a:pt x="5654370" y="2116098"/>
                    <a:pt x="5313742" y="2082968"/>
                  </a:cubicBezTo>
                  <a:cubicBezTo>
                    <a:pt x="4973114" y="2049838"/>
                    <a:pt x="5033007" y="2065466"/>
                    <a:pt x="4875495" y="2082968"/>
                  </a:cubicBezTo>
                  <a:cubicBezTo>
                    <a:pt x="4717983" y="2100470"/>
                    <a:pt x="4522994" y="2060464"/>
                    <a:pt x="4355077" y="2082968"/>
                  </a:cubicBezTo>
                  <a:cubicBezTo>
                    <a:pt x="4187160" y="2105472"/>
                    <a:pt x="3774603" y="2115582"/>
                    <a:pt x="3505974" y="2082968"/>
                  </a:cubicBezTo>
                  <a:cubicBezTo>
                    <a:pt x="3237345" y="2050354"/>
                    <a:pt x="3006356" y="2092643"/>
                    <a:pt x="2821214" y="2082968"/>
                  </a:cubicBezTo>
                  <a:cubicBezTo>
                    <a:pt x="2636072" y="2073293"/>
                    <a:pt x="2427983" y="2078359"/>
                    <a:pt x="2300796" y="2082968"/>
                  </a:cubicBezTo>
                  <a:cubicBezTo>
                    <a:pt x="2173609" y="2087577"/>
                    <a:pt x="1938306" y="2062093"/>
                    <a:pt x="1616035" y="2082968"/>
                  </a:cubicBezTo>
                  <a:cubicBezTo>
                    <a:pt x="1293764" y="2103843"/>
                    <a:pt x="1392761" y="2076539"/>
                    <a:pt x="1177788" y="2082968"/>
                  </a:cubicBezTo>
                  <a:cubicBezTo>
                    <a:pt x="962815" y="2089397"/>
                    <a:pt x="899823" y="2100686"/>
                    <a:pt x="739541" y="2082968"/>
                  </a:cubicBezTo>
                  <a:cubicBezTo>
                    <a:pt x="579259" y="2065250"/>
                    <a:pt x="149113" y="2084780"/>
                    <a:pt x="0" y="2082968"/>
                  </a:cubicBezTo>
                  <a:cubicBezTo>
                    <a:pt x="-8846" y="1832357"/>
                    <a:pt x="-29383" y="1612072"/>
                    <a:pt x="0" y="1430305"/>
                  </a:cubicBezTo>
                  <a:cubicBezTo>
                    <a:pt x="29383" y="1248538"/>
                    <a:pt x="-28255" y="949635"/>
                    <a:pt x="0" y="694323"/>
                  </a:cubicBezTo>
                  <a:cubicBezTo>
                    <a:pt x="28255" y="439011"/>
                    <a:pt x="5768" y="188081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0" indent="-4572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字魂64号-萌趣软糖体"/>
                <a:cs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56566" y="2204576"/>
              <a:ext cx="4137285" cy="1678892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Trong lớp hăng hái phát biểu xây dựng bài, tham gia trực nhật, vệ sinh đầy đủ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16CAE97-33E4-419E-9962-6BD869908B0E}"/>
              </a:ext>
            </a:extLst>
          </p:cNvPr>
          <p:cNvGrpSpPr/>
          <p:nvPr/>
        </p:nvGrpSpPr>
        <p:grpSpPr>
          <a:xfrm>
            <a:off x="1876425" y="3685536"/>
            <a:ext cx="8901498" cy="762639"/>
            <a:chOff x="903320" y="1985272"/>
            <a:chExt cx="4290531" cy="1911278"/>
          </a:xfrm>
        </p:grpSpPr>
        <p:sp>
          <p:nvSpPr>
            <p:cNvPr id="17" name="矩形 17">
              <a:extLst>
                <a:ext uri="{FF2B5EF4-FFF2-40B4-BE49-F238E27FC236}">
                  <a16:creationId xmlns:a16="http://schemas.microsoft.com/office/drawing/2014/main" id="{059CA9EF-036F-4DE8-B767-858E7B3BCA5D}"/>
                </a:ext>
              </a:extLst>
            </p:cNvPr>
            <p:cNvSpPr/>
            <p:nvPr/>
          </p:nvSpPr>
          <p:spPr>
            <a:xfrm>
              <a:off x="903320" y="1985272"/>
              <a:ext cx="4290531" cy="1911278"/>
            </a:xfrm>
            <a:custGeom>
              <a:avLst/>
              <a:gdLst>
                <a:gd name="connsiteX0" fmla="*/ 0 w 8217127"/>
                <a:gd name="connsiteY0" fmla="*/ 0 h 2082968"/>
                <a:gd name="connsiteX1" fmla="*/ 438247 w 8217127"/>
                <a:gd name="connsiteY1" fmla="*/ 0 h 2082968"/>
                <a:gd name="connsiteX2" fmla="*/ 1205179 w 8217127"/>
                <a:gd name="connsiteY2" fmla="*/ 0 h 2082968"/>
                <a:gd name="connsiteX3" fmla="*/ 1807768 w 8217127"/>
                <a:gd name="connsiteY3" fmla="*/ 0 h 2082968"/>
                <a:gd name="connsiteX4" fmla="*/ 2492529 w 8217127"/>
                <a:gd name="connsiteY4" fmla="*/ 0 h 2082968"/>
                <a:gd name="connsiteX5" fmla="*/ 3341632 w 8217127"/>
                <a:gd name="connsiteY5" fmla="*/ 0 h 2082968"/>
                <a:gd name="connsiteX6" fmla="*/ 3862050 w 8217127"/>
                <a:gd name="connsiteY6" fmla="*/ 0 h 2082968"/>
                <a:gd name="connsiteX7" fmla="*/ 4628982 w 8217127"/>
                <a:gd name="connsiteY7" fmla="*/ 0 h 2082968"/>
                <a:gd name="connsiteX8" fmla="*/ 5149400 w 8217127"/>
                <a:gd name="connsiteY8" fmla="*/ 0 h 2082968"/>
                <a:gd name="connsiteX9" fmla="*/ 5834160 w 8217127"/>
                <a:gd name="connsiteY9" fmla="*/ 0 h 2082968"/>
                <a:gd name="connsiteX10" fmla="*/ 6601092 w 8217127"/>
                <a:gd name="connsiteY10" fmla="*/ 0 h 2082968"/>
                <a:gd name="connsiteX11" fmla="*/ 7039339 w 8217127"/>
                <a:gd name="connsiteY11" fmla="*/ 0 h 2082968"/>
                <a:gd name="connsiteX12" fmla="*/ 7477586 w 8217127"/>
                <a:gd name="connsiteY12" fmla="*/ 0 h 2082968"/>
                <a:gd name="connsiteX13" fmla="*/ 8217127 w 8217127"/>
                <a:gd name="connsiteY13" fmla="*/ 0 h 2082968"/>
                <a:gd name="connsiteX14" fmla="*/ 8217127 w 8217127"/>
                <a:gd name="connsiteY14" fmla="*/ 694323 h 2082968"/>
                <a:gd name="connsiteX15" fmla="*/ 8217127 w 8217127"/>
                <a:gd name="connsiteY15" fmla="*/ 1409475 h 2082968"/>
                <a:gd name="connsiteX16" fmla="*/ 8217127 w 8217127"/>
                <a:gd name="connsiteY16" fmla="*/ 2082968 h 2082968"/>
                <a:gd name="connsiteX17" fmla="*/ 7450195 w 8217127"/>
                <a:gd name="connsiteY17" fmla="*/ 2082968 h 2082968"/>
                <a:gd name="connsiteX18" fmla="*/ 6683263 w 8217127"/>
                <a:gd name="connsiteY18" fmla="*/ 2082968 h 2082968"/>
                <a:gd name="connsiteX19" fmla="*/ 5998503 w 8217127"/>
                <a:gd name="connsiteY19" fmla="*/ 2082968 h 2082968"/>
                <a:gd name="connsiteX20" fmla="*/ 5149400 w 8217127"/>
                <a:gd name="connsiteY20" fmla="*/ 2082968 h 2082968"/>
                <a:gd name="connsiteX21" fmla="*/ 4300296 w 8217127"/>
                <a:gd name="connsiteY21" fmla="*/ 2082968 h 2082968"/>
                <a:gd name="connsiteX22" fmla="*/ 3533365 w 8217127"/>
                <a:gd name="connsiteY22" fmla="*/ 2082968 h 2082968"/>
                <a:gd name="connsiteX23" fmla="*/ 2766433 w 8217127"/>
                <a:gd name="connsiteY23" fmla="*/ 2082968 h 2082968"/>
                <a:gd name="connsiteX24" fmla="*/ 1999501 w 8217127"/>
                <a:gd name="connsiteY24" fmla="*/ 2082968 h 2082968"/>
                <a:gd name="connsiteX25" fmla="*/ 1479083 w 8217127"/>
                <a:gd name="connsiteY25" fmla="*/ 2082968 h 2082968"/>
                <a:gd name="connsiteX26" fmla="*/ 629980 w 8217127"/>
                <a:gd name="connsiteY26" fmla="*/ 2082968 h 2082968"/>
                <a:gd name="connsiteX27" fmla="*/ 0 w 8217127"/>
                <a:gd name="connsiteY27" fmla="*/ 2082968 h 2082968"/>
                <a:gd name="connsiteX28" fmla="*/ 0 w 8217127"/>
                <a:gd name="connsiteY28" fmla="*/ 1451134 h 2082968"/>
                <a:gd name="connsiteX29" fmla="*/ 0 w 8217127"/>
                <a:gd name="connsiteY29" fmla="*/ 735982 h 2082968"/>
                <a:gd name="connsiteX30" fmla="*/ 0 w 8217127"/>
                <a:gd name="connsiteY30" fmla="*/ 0 h 2082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217127" h="2082968" fill="none" extrusionOk="0">
                  <a:moveTo>
                    <a:pt x="0" y="0"/>
                  </a:moveTo>
                  <a:cubicBezTo>
                    <a:pt x="165807" y="-11351"/>
                    <a:pt x="335355" y="-18385"/>
                    <a:pt x="438247" y="0"/>
                  </a:cubicBezTo>
                  <a:cubicBezTo>
                    <a:pt x="541139" y="18385"/>
                    <a:pt x="941177" y="5216"/>
                    <a:pt x="1205179" y="0"/>
                  </a:cubicBezTo>
                  <a:cubicBezTo>
                    <a:pt x="1469181" y="-5216"/>
                    <a:pt x="1632811" y="-76"/>
                    <a:pt x="1807768" y="0"/>
                  </a:cubicBezTo>
                  <a:cubicBezTo>
                    <a:pt x="1982725" y="76"/>
                    <a:pt x="2226002" y="-18539"/>
                    <a:pt x="2492529" y="0"/>
                  </a:cubicBezTo>
                  <a:cubicBezTo>
                    <a:pt x="2759056" y="18539"/>
                    <a:pt x="3152301" y="-36213"/>
                    <a:pt x="3341632" y="0"/>
                  </a:cubicBezTo>
                  <a:cubicBezTo>
                    <a:pt x="3530963" y="36213"/>
                    <a:pt x="3604474" y="10004"/>
                    <a:pt x="3862050" y="0"/>
                  </a:cubicBezTo>
                  <a:cubicBezTo>
                    <a:pt x="4119626" y="-10004"/>
                    <a:pt x="4349913" y="-23535"/>
                    <a:pt x="4628982" y="0"/>
                  </a:cubicBezTo>
                  <a:cubicBezTo>
                    <a:pt x="4908051" y="23535"/>
                    <a:pt x="5032886" y="-20516"/>
                    <a:pt x="5149400" y="0"/>
                  </a:cubicBezTo>
                  <a:cubicBezTo>
                    <a:pt x="5265914" y="20516"/>
                    <a:pt x="5509209" y="21396"/>
                    <a:pt x="5834160" y="0"/>
                  </a:cubicBezTo>
                  <a:cubicBezTo>
                    <a:pt x="6159111" y="-21396"/>
                    <a:pt x="6330349" y="2551"/>
                    <a:pt x="6601092" y="0"/>
                  </a:cubicBezTo>
                  <a:cubicBezTo>
                    <a:pt x="6871835" y="-2551"/>
                    <a:pt x="6902166" y="-12371"/>
                    <a:pt x="7039339" y="0"/>
                  </a:cubicBezTo>
                  <a:cubicBezTo>
                    <a:pt x="7176512" y="12371"/>
                    <a:pt x="7381142" y="3983"/>
                    <a:pt x="7477586" y="0"/>
                  </a:cubicBezTo>
                  <a:cubicBezTo>
                    <a:pt x="7574030" y="-3983"/>
                    <a:pt x="7982421" y="10778"/>
                    <a:pt x="8217127" y="0"/>
                  </a:cubicBezTo>
                  <a:cubicBezTo>
                    <a:pt x="8188520" y="146386"/>
                    <a:pt x="8199076" y="474205"/>
                    <a:pt x="8217127" y="694323"/>
                  </a:cubicBezTo>
                  <a:cubicBezTo>
                    <a:pt x="8235178" y="914441"/>
                    <a:pt x="8197971" y="1208093"/>
                    <a:pt x="8217127" y="1409475"/>
                  </a:cubicBezTo>
                  <a:cubicBezTo>
                    <a:pt x="8236283" y="1610857"/>
                    <a:pt x="8246131" y="1868827"/>
                    <a:pt x="8217127" y="2082968"/>
                  </a:cubicBezTo>
                  <a:cubicBezTo>
                    <a:pt x="8004395" y="2088476"/>
                    <a:pt x="7779173" y="2088059"/>
                    <a:pt x="7450195" y="2082968"/>
                  </a:cubicBezTo>
                  <a:cubicBezTo>
                    <a:pt x="7121217" y="2077877"/>
                    <a:pt x="6915516" y="2091793"/>
                    <a:pt x="6683263" y="2082968"/>
                  </a:cubicBezTo>
                  <a:cubicBezTo>
                    <a:pt x="6451010" y="2074143"/>
                    <a:pt x="6220862" y="2072168"/>
                    <a:pt x="5998503" y="2082968"/>
                  </a:cubicBezTo>
                  <a:cubicBezTo>
                    <a:pt x="5776144" y="2093768"/>
                    <a:pt x="5535617" y="2093861"/>
                    <a:pt x="5149400" y="2082968"/>
                  </a:cubicBezTo>
                  <a:cubicBezTo>
                    <a:pt x="4763183" y="2072075"/>
                    <a:pt x="4482481" y="2059538"/>
                    <a:pt x="4300296" y="2082968"/>
                  </a:cubicBezTo>
                  <a:cubicBezTo>
                    <a:pt x="4118111" y="2106398"/>
                    <a:pt x="3811430" y="2105950"/>
                    <a:pt x="3533365" y="2082968"/>
                  </a:cubicBezTo>
                  <a:cubicBezTo>
                    <a:pt x="3255300" y="2059986"/>
                    <a:pt x="3004863" y="2087443"/>
                    <a:pt x="2766433" y="2082968"/>
                  </a:cubicBezTo>
                  <a:cubicBezTo>
                    <a:pt x="2528003" y="2078493"/>
                    <a:pt x="2259600" y="2088318"/>
                    <a:pt x="1999501" y="2082968"/>
                  </a:cubicBezTo>
                  <a:cubicBezTo>
                    <a:pt x="1739402" y="2077618"/>
                    <a:pt x="1642132" y="2057842"/>
                    <a:pt x="1479083" y="2082968"/>
                  </a:cubicBezTo>
                  <a:cubicBezTo>
                    <a:pt x="1316034" y="2108094"/>
                    <a:pt x="1042108" y="2096383"/>
                    <a:pt x="629980" y="2082968"/>
                  </a:cubicBezTo>
                  <a:cubicBezTo>
                    <a:pt x="217852" y="2069553"/>
                    <a:pt x="211415" y="2065280"/>
                    <a:pt x="0" y="2082968"/>
                  </a:cubicBezTo>
                  <a:cubicBezTo>
                    <a:pt x="18302" y="1771738"/>
                    <a:pt x="13700" y="1586819"/>
                    <a:pt x="0" y="1451134"/>
                  </a:cubicBezTo>
                  <a:cubicBezTo>
                    <a:pt x="-13700" y="1315449"/>
                    <a:pt x="-25792" y="953296"/>
                    <a:pt x="0" y="735982"/>
                  </a:cubicBezTo>
                  <a:cubicBezTo>
                    <a:pt x="25792" y="518668"/>
                    <a:pt x="-2570" y="160513"/>
                    <a:pt x="0" y="0"/>
                  </a:cubicBezTo>
                  <a:close/>
                </a:path>
                <a:path w="8217127" h="2082968" stroke="0" extrusionOk="0">
                  <a:moveTo>
                    <a:pt x="0" y="0"/>
                  </a:moveTo>
                  <a:cubicBezTo>
                    <a:pt x="141477" y="25393"/>
                    <a:pt x="325336" y="25499"/>
                    <a:pt x="602589" y="0"/>
                  </a:cubicBezTo>
                  <a:cubicBezTo>
                    <a:pt x="879842" y="-25499"/>
                    <a:pt x="923946" y="-16545"/>
                    <a:pt x="1040836" y="0"/>
                  </a:cubicBezTo>
                  <a:cubicBezTo>
                    <a:pt x="1157726" y="16545"/>
                    <a:pt x="1496800" y="34351"/>
                    <a:pt x="1889939" y="0"/>
                  </a:cubicBezTo>
                  <a:cubicBezTo>
                    <a:pt x="2283078" y="-34351"/>
                    <a:pt x="2316137" y="-6160"/>
                    <a:pt x="2492529" y="0"/>
                  </a:cubicBezTo>
                  <a:cubicBezTo>
                    <a:pt x="2668921" y="6160"/>
                    <a:pt x="2958116" y="442"/>
                    <a:pt x="3095118" y="0"/>
                  </a:cubicBezTo>
                  <a:cubicBezTo>
                    <a:pt x="3232120" y="-442"/>
                    <a:pt x="3609253" y="-24588"/>
                    <a:pt x="3944221" y="0"/>
                  </a:cubicBezTo>
                  <a:cubicBezTo>
                    <a:pt x="4279189" y="24588"/>
                    <a:pt x="4236165" y="-22617"/>
                    <a:pt x="4464639" y="0"/>
                  </a:cubicBezTo>
                  <a:cubicBezTo>
                    <a:pt x="4693113" y="22617"/>
                    <a:pt x="5117640" y="-39846"/>
                    <a:pt x="5313742" y="0"/>
                  </a:cubicBezTo>
                  <a:cubicBezTo>
                    <a:pt x="5509844" y="39846"/>
                    <a:pt x="5848307" y="-14511"/>
                    <a:pt x="6162845" y="0"/>
                  </a:cubicBezTo>
                  <a:cubicBezTo>
                    <a:pt x="6477383" y="14511"/>
                    <a:pt x="6525207" y="-19172"/>
                    <a:pt x="6847606" y="0"/>
                  </a:cubicBezTo>
                  <a:cubicBezTo>
                    <a:pt x="7170005" y="19172"/>
                    <a:pt x="7631187" y="-32623"/>
                    <a:pt x="8217127" y="0"/>
                  </a:cubicBezTo>
                  <a:cubicBezTo>
                    <a:pt x="8216139" y="321265"/>
                    <a:pt x="8191967" y="434936"/>
                    <a:pt x="8217127" y="673493"/>
                  </a:cubicBezTo>
                  <a:cubicBezTo>
                    <a:pt x="8242287" y="912050"/>
                    <a:pt x="8223218" y="1145314"/>
                    <a:pt x="8217127" y="1305327"/>
                  </a:cubicBezTo>
                  <a:cubicBezTo>
                    <a:pt x="8211036" y="1465340"/>
                    <a:pt x="8214463" y="1884299"/>
                    <a:pt x="8217127" y="2082968"/>
                  </a:cubicBezTo>
                  <a:cubicBezTo>
                    <a:pt x="8017538" y="2103313"/>
                    <a:pt x="7738561" y="2057107"/>
                    <a:pt x="7532366" y="2082968"/>
                  </a:cubicBezTo>
                  <a:cubicBezTo>
                    <a:pt x="7326171" y="2108829"/>
                    <a:pt x="7101841" y="2114235"/>
                    <a:pt x="6847606" y="2082968"/>
                  </a:cubicBezTo>
                  <a:cubicBezTo>
                    <a:pt x="6593371" y="2051701"/>
                    <a:pt x="6281648" y="2066742"/>
                    <a:pt x="5998503" y="2082968"/>
                  </a:cubicBezTo>
                  <a:cubicBezTo>
                    <a:pt x="5715358" y="2099194"/>
                    <a:pt x="5654370" y="2116098"/>
                    <a:pt x="5313742" y="2082968"/>
                  </a:cubicBezTo>
                  <a:cubicBezTo>
                    <a:pt x="4973114" y="2049838"/>
                    <a:pt x="5033007" y="2065466"/>
                    <a:pt x="4875495" y="2082968"/>
                  </a:cubicBezTo>
                  <a:cubicBezTo>
                    <a:pt x="4717983" y="2100470"/>
                    <a:pt x="4522994" y="2060464"/>
                    <a:pt x="4355077" y="2082968"/>
                  </a:cubicBezTo>
                  <a:cubicBezTo>
                    <a:pt x="4187160" y="2105472"/>
                    <a:pt x="3774603" y="2115582"/>
                    <a:pt x="3505974" y="2082968"/>
                  </a:cubicBezTo>
                  <a:cubicBezTo>
                    <a:pt x="3237345" y="2050354"/>
                    <a:pt x="3006356" y="2092643"/>
                    <a:pt x="2821214" y="2082968"/>
                  </a:cubicBezTo>
                  <a:cubicBezTo>
                    <a:pt x="2636072" y="2073293"/>
                    <a:pt x="2427983" y="2078359"/>
                    <a:pt x="2300796" y="2082968"/>
                  </a:cubicBezTo>
                  <a:cubicBezTo>
                    <a:pt x="2173609" y="2087577"/>
                    <a:pt x="1938306" y="2062093"/>
                    <a:pt x="1616035" y="2082968"/>
                  </a:cubicBezTo>
                  <a:cubicBezTo>
                    <a:pt x="1293764" y="2103843"/>
                    <a:pt x="1392761" y="2076539"/>
                    <a:pt x="1177788" y="2082968"/>
                  </a:cubicBezTo>
                  <a:cubicBezTo>
                    <a:pt x="962815" y="2089397"/>
                    <a:pt x="899823" y="2100686"/>
                    <a:pt x="739541" y="2082968"/>
                  </a:cubicBezTo>
                  <a:cubicBezTo>
                    <a:pt x="579259" y="2065250"/>
                    <a:pt x="149113" y="2084780"/>
                    <a:pt x="0" y="2082968"/>
                  </a:cubicBezTo>
                  <a:cubicBezTo>
                    <a:pt x="-8846" y="1832357"/>
                    <a:pt x="-29383" y="1612072"/>
                    <a:pt x="0" y="1430305"/>
                  </a:cubicBezTo>
                  <a:cubicBezTo>
                    <a:pt x="29383" y="1248538"/>
                    <a:pt x="-28255" y="949635"/>
                    <a:pt x="0" y="694323"/>
                  </a:cubicBezTo>
                  <a:cubicBezTo>
                    <a:pt x="28255" y="439011"/>
                    <a:pt x="5768" y="188081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0" indent="-4572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字魂64号-萌趣软糖体"/>
                <a:cs typeface="Calibri" panose="020F050202020403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6341D1-45A5-4170-B7CA-4E4C7077A778}"/>
                </a:ext>
              </a:extLst>
            </p:cNvPr>
            <p:cNvSpPr txBox="1"/>
            <p:nvPr/>
          </p:nvSpPr>
          <p:spPr>
            <a:xfrm>
              <a:off x="1056566" y="2204577"/>
              <a:ext cx="4137285" cy="1497988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</a:t>
              </a: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huẩn bị bài đầy đủ trước khi đến lớp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69EE845-A8CD-4781-8D08-73AF4F514B5D}"/>
              </a:ext>
            </a:extLst>
          </p:cNvPr>
          <p:cNvGrpSpPr/>
          <p:nvPr/>
        </p:nvGrpSpPr>
        <p:grpSpPr>
          <a:xfrm>
            <a:off x="1905000" y="4933311"/>
            <a:ext cx="8901498" cy="762639"/>
            <a:chOff x="903320" y="1985272"/>
            <a:chExt cx="4290531" cy="1911278"/>
          </a:xfrm>
        </p:grpSpPr>
        <p:sp>
          <p:nvSpPr>
            <p:cNvPr id="20" name="矩形 17">
              <a:extLst>
                <a:ext uri="{FF2B5EF4-FFF2-40B4-BE49-F238E27FC236}">
                  <a16:creationId xmlns:a16="http://schemas.microsoft.com/office/drawing/2014/main" id="{82F3055E-14CE-403D-92E4-2F0660EF6044}"/>
                </a:ext>
              </a:extLst>
            </p:cNvPr>
            <p:cNvSpPr/>
            <p:nvPr/>
          </p:nvSpPr>
          <p:spPr>
            <a:xfrm>
              <a:off x="903320" y="1985272"/>
              <a:ext cx="4290531" cy="1911278"/>
            </a:xfrm>
            <a:custGeom>
              <a:avLst/>
              <a:gdLst>
                <a:gd name="connsiteX0" fmla="*/ 0 w 8217127"/>
                <a:gd name="connsiteY0" fmla="*/ 0 h 2082968"/>
                <a:gd name="connsiteX1" fmla="*/ 438247 w 8217127"/>
                <a:gd name="connsiteY1" fmla="*/ 0 h 2082968"/>
                <a:gd name="connsiteX2" fmla="*/ 1205179 w 8217127"/>
                <a:gd name="connsiteY2" fmla="*/ 0 h 2082968"/>
                <a:gd name="connsiteX3" fmla="*/ 1807768 w 8217127"/>
                <a:gd name="connsiteY3" fmla="*/ 0 h 2082968"/>
                <a:gd name="connsiteX4" fmla="*/ 2492529 w 8217127"/>
                <a:gd name="connsiteY4" fmla="*/ 0 h 2082968"/>
                <a:gd name="connsiteX5" fmla="*/ 3341632 w 8217127"/>
                <a:gd name="connsiteY5" fmla="*/ 0 h 2082968"/>
                <a:gd name="connsiteX6" fmla="*/ 3862050 w 8217127"/>
                <a:gd name="connsiteY6" fmla="*/ 0 h 2082968"/>
                <a:gd name="connsiteX7" fmla="*/ 4628982 w 8217127"/>
                <a:gd name="connsiteY7" fmla="*/ 0 h 2082968"/>
                <a:gd name="connsiteX8" fmla="*/ 5149400 w 8217127"/>
                <a:gd name="connsiteY8" fmla="*/ 0 h 2082968"/>
                <a:gd name="connsiteX9" fmla="*/ 5834160 w 8217127"/>
                <a:gd name="connsiteY9" fmla="*/ 0 h 2082968"/>
                <a:gd name="connsiteX10" fmla="*/ 6601092 w 8217127"/>
                <a:gd name="connsiteY10" fmla="*/ 0 h 2082968"/>
                <a:gd name="connsiteX11" fmla="*/ 7039339 w 8217127"/>
                <a:gd name="connsiteY11" fmla="*/ 0 h 2082968"/>
                <a:gd name="connsiteX12" fmla="*/ 7477586 w 8217127"/>
                <a:gd name="connsiteY12" fmla="*/ 0 h 2082968"/>
                <a:gd name="connsiteX13" fmla="*/ 8217127 w 8217127"/>
                <a:gd name="connsiteY13" fmla="*/ 0 h 2082968"/>
                <a:gd name="connsiteX14" fmla="*/ 8217127 w 8217127"/>
                <a:gd name="connsiteY14" fmla="*/ 694323 h 2082968"/>
                <a:gd name="connsiteX15" fmla="*/ 8217127 w 8217127"/>
                <a:gd name="connsiteY15" fmla="*/ 1409475 h 2082968"/>
                <a:gd name="connsiteX16" fmla="*/ 8217127 w 8217127"/>
                <a:gd name="connsiteY16" fmla="*/ 2082968 h 2082968"/>
                <a:gd name="connsiteX17" fmla="*/ 7450195 w 8217127"/>
                <a:gd name="connsiteY17" fmla="*/ 2082968 h 2082968"/>
                <a:gd name="connsiteX18" fmla="*/ 6683263 w 8217127"/>
                <a:gd name="connsiteY18" fmla="*/ 2082968 h 2082968"/>
                <a:gd name="connsiteX19" fmla="*/ 5998503 w 8217127"/>
                <a:gd name="connsiteY19" fmla="*/ 2082968 h 2082968"/>
                <a:gd name="connsiteX20" fmla="*/ 5149400 w 8217127"/>
                <a:gd name="connsiteY20" fmla="*/ 2082968 h 2082968"/>
                <a:gd name="connsiteX21" fmla="*/ 4300296 w 8217127"/>
                <a:gd name="connsiteY21" fmla="*/ 2082968 h 2082968"/>
                <a:gd name="connsiteX22" fmla="*/ 3533365 w 8217127"/>
                <a:gd name="connsiteY22" fmla="*/ 2082968 h 2082968"/>
                <a:gd name="connsiteX23" fmla="*/ 2766433 w 8217127"/>
                <a:gd name="connsiteY23" fmla="*/ 2082968 h 2082968"/>
                <a:gd name="connsiteX24" fmla="*/ 1999501 w 8217127"/>
                <a:gd name="connsiteY24" fmla="*/ 2082968 h 2082968"/>
                <a:gd name="connsiteX25" fmla="*/ 1479083 w 8217127"/>
                <a:gd name="connsiteY25" fmla="*/ 2082968 h 2082968"/>
                <a:gd name="connsiteX26" fmla="*/ 629980 w 8217127"/>
                <a:gd name="connsiteY26" fmla="*/ 2082968 h 2082968"/>
                <a:gd name="connsiteX27" fmla="*/ 0 w 8217127"/>
                <a:gd name="connsiteY27" fmla="*/ 2082968 h 2082968"/>
                <a:gd name="connsiteX28" fmla="*/ 0 w 8217127"/>
                <a:gd name="connsiteY28" fmla="*/ 1451134 h 2082968"/>
                <a:gd name="connsiteX29" fmla="*/ 0 w 8217127"/>
                <a:gd name="connsiteY29" fmla="*/ 735982 h 2082968"/>
                <a:gd name="connsiteX30" fmla="*/ 0 w 8217127"/>
                <a:gd name="connsiteY30" fmla="*/ 0 h 2082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217127" h="2082968" fill="none" extrusionOk="0">
                  <a:moveTo>
                    <a:pt x="0" y="0"/>
                  </a:moveTo>
                  <a:cubicBezTo>
                    <a:pt x="165807" y="-11351"/>
                    <a:pt x="335355" y="-18385"/>
                    <a:pt x="438247" y="0"/>
                  </a:cubicBezTo>
                  <a:cubicBezTo>
                    <a:pt x="541139" y="18385"/>
                    <a:pt x="941177" y="5216"/>
                    <a:pt x="1205179" y="0"/>
                  </a:cubicBezTo>
                  <a:cubicBezTo>
                    <a:pt x="1469181" y="-5216"/>
                    <a:pt x="1632811" y="-76"/>
                    <a:pt x="1807768" y="0"/>
                  </a:cubicBezTo>
                  <a:cubicBezTo>
                    <a:pt x="1982725" y="76"/>
                    <a:pt x="2226002" y="-18539"/>
                    <a:pt x="2492529" y="0"/>
                  </a:cubicBezTo>
                  <a:cubicBezTo>
                    <a:pt x="2759056" y="18539"/>
                    <a:pt x="3152301" y="-36213"/>
                    <a:pt x="3341632" y="0"/>
                  </a:cubicBezTo>
                  <a:cubicBezTo>
                    <a:pt x="3530963" y="36213"/>
                    <a:pt x="3604474" y="10004"/>
                    <a:pt x="3862050" y="0"/>
                  </a:cubicBezTo>
                  <a:cubicBezTo>
                    <a:pt x="4119626" y="-10004"/>
                    <a:pt x="4349913" y="-23535"/>
                    <a:pt x="4628982" y="0"/>
                  </a:cubicBezTo>
                  <a:cubicBezTo>
                    <a:pt x="4908051" y="23535"/>
                    <a:pt x="5032886" y="-20516"/>
                    <a:pt x="5149400" y="0"/>
                  </a:cubicBezTo>
                  <a:cubicBezTo>
                    <a:pt x="5265914" y="20516"/>
                    <a:pt x="5509209" y="21396"/>
                    <a:pt x="5834160" y="0"/>
                  </a:cubicBezTo>
                  <a:cubicBezTo>
                    <a:pt x="6159111" y="-21396"/>
                    <a:pt x="6330349" y="2551"/>
                    <a:pt x="6601092" y="0"/>
                  </a:cubicBezTo>
                  <a:cubicBezTo>
                    <a:pt x="6871835" y="-2551"/>
                    <a:pt x="6902166" y="-12371"/>
                    <a:pt x="7039339" y="0"/>
                  </a:cubicBezTo>
                  <a:cubicBezTo>
                    <a:pt x="7176512" y="12371"/>
                    <a:pt x="7381142" y="3983"/>
                    <a:pt x="7477586" y="0"/>
                  </a:cubicBezTo>
                  <a:cubicBezTo>
                    <a:pt x="7574030" y="-3983"/>
                    <a:pt x="7982421" y="10778"/>
                    <a:pt x="8217127" y="0"/>
                  </a:cubicBezTo>
                  <a:cubicBezTo>
                    <a:pt x="8188520" y="146386"/>
                    <a:pt x="8199076" y="474205"/>
                    <a:pt x="8217127" y="694323"/>
                  </a:cubicBezTo>
                  <a:cubicBezTo>
                    <a:pt x="8235178" y="914441"/>
                    <a:pt x="8197971" y="1208093"/>
                    <a:pt x="8217127" y="1409475"/>
                  </a:cubicBezTo>
                  <a:cubicBezTo>
                    <a:pt x="8236283" y="1610857"/>
                    <a:pt x="8246131" y="1868827"/>
                    <a:pt x="8217127" y="2082968"/>
                  </a:cubicBezTo>
                  <a:cubicBezTo>
                    <a:pt x="8004395" y="2088476"/>
                    <a:pt x="7779173" y="2088059"/>
                    <a:pt x="7450195" y="2082968"/>
                  </a:cubicBezTo>
                  <a:cubicBezTo>
                    <a:pt x="7121217" y="2077877"/>
                    <a:pt x="6915516" y="2091793"/>
                    <a:pt x="6683263" y="2082968"/>
                  </a:cubicBezTo>
                  <a:cubicBezTo>
                    <a:pt x="6451010" y="2074143"/>
                    <a:pt x="6220862" y="2072168"/>
                    <a:pt x="5998503" y="2082968"/>
                  </a:cubicBezTo>
                  <a:cubicBezTo>
                    <a:pt x="5776144" y="2093768"/>
                    <a:pt x="5535617" y="2093861"/>
                    <a:pt x="5149400" y="2082968"/>
                  </a:cubicBezTo>
                  <a:cubicBezTo>
                    <a:pt x="4763183" y="2072075"/>
                    <a:pt x="4482481" y="2059538"/>
                    <a:pt x="4300296" y="2082968"/>
                  </a:cubicBezTo>
                  <a:cubicBezTo>
                    <a:pt x="4118111" y="2106398"/>
                    <a:pt x="3811430" y="2105950"/>
                    <a:pt x="3533365" y="2082968"/>
                  </a:cubicBezTo>
                  <a:cubicBezTo>
                    <a:pt x="3255300" y="2059986"/>
                    <a:pt x="3004863" y="2087443"/>
                    <a:pt x="2766433" y="2082968"/>
                  </a:cubicBezTo>
                  <a:cubicBezTo>
                    <a:pt x="2528003" y="2078493"/>
                    <a:pt x="2259600" y="2088318"/>
                    <a:pt x="1999501" y="2082968"/>
                  </a:cubicBezTo>
                  <a:cubicBezTo>
                    <a:pt x="1739402" y="2077618"/>
                    <a:pt x="1642132" y="2057842"/>
                    <a:pt x="1479083" y="2082968"/>
                  </a:cubicBezTo>
                  <a:cubicBezTo>
                    <a:pt x="1316034" y="2108094"/>
                    <a:pt x="1042108" y="2096383"/>
                    <a:pt x="629980" y="2082968"/>
                  </a:cubicBezTo>
                  <a:cubicBezTo>
                    <a:pt x="217852" y="2069553"/>
                    <a:pt x="211415" y="2065280"/>
                    <a:pt x="0" y="2082968"/>
                  </a:cubicBezTo>
                  <a:cubicBezTo>
                    <a:pt x="18302" y="1771738"/>
                    <a:pt x="13700" y="1586819"/>
                    <a:pt x="0" y="1451134"/>
                  </a:cubicBezTo>
                  <a:cubicBezTo>
                    <a:pt x="-13700" y="1315449"/>
                    <a:pt x="-25792" y="953296"/>
                    <a:pt x="0" y="735982"/>
                  </a:cubicBezTo>
                  <a:cubicBezTo>
                    <a:pt x="25792" y="518668"/>
                    <a:pt x="-2570" y="160513"/>
                    <a:pt x="0" y="0"/>
                  </a:cubicBezTo>
                  <a:close/>
                </a:path>
                <a:path w="8217127" h="2082968" stroke="0" extrusionOk="0">
                  <a:moveTo>
                    <a:pt x="0" y="0"/>
                  </a:moveTo>
                  <a:cubicBezTo>
                    <a:pt x="141477" y="25393"/>
                    <a:pt x="325336" y="25499"/>
                    <a:pt x="602589" y="0"/>
                  </a:cubicBezTo>
                  <a:cubicBezTo>
                    <a:pt x="879842" y="-25499"/>
                    <a:pt x="923946" y="-16545"/>
                    <a:pt x="1040836" y="0"/>
                  </a:cubicBezTo>
                  <a:cubicBezTo>
                    <a:pt x="1157726" y="16545"/>
                    <a:pt x="1496800" y="34351"/>
                    <a:pt x="1889939" y="0"/>
                  </a:cubicBezTo>
                  <a:cubicBezTo>
                    <a:pt x="2283078" y="-34351"/>
                    <a:pt x="2316137" y="-6160"/>
                    <a:pt x="2492529" y="0"/>
                  </a:cubicBezTo>
                  <a:cubicBezTo>
                    <a:pt x="2668921" y="6160"/>
                    <a:pt x="2958116" y="442"/>
                    <a:pt x="3095118" y="0"/>
                  </a:cubicBezTo>
                  <a:cubicBezTo>
                    <a:pt x="3232120" y="-442"/>
                    <a:pt x="3609253" y="-24588"/>
                    <a:pt x="3944221" y="0"/>
                  </a:cubicBezTo>
                  <a:cubicBezTo>
                    <a:pt x="4279189" y="24588"/>
                    <a:pt x="4236165" y="-22617"/>
                    <a:pt x="4464639" y="0"/>
                  </a:cubicBezTo>
                  <a:cubicBezTo>
                    <a:pt x="4693113" y="22617"/>
                    <a:pt x="5117640" y="-39846"/>
                    <a:pt x="5313742" y="0"/>
                  </a:cubicBezTo>
                  <a:cubicBezTo>
                    <a:pt x="5509844" y="39846"/>
                    <a:pt x="5848307" y="-14511"/>
                    <a:pt x="6162845" y="0"/>
                  </a:cubicBezTo>
                  <a:cubicBezTo>
                    <a:pt x="6477383" y="14511"/>
                    <a:pt x="6525207" y="-19172"/>
                    <a:pt x="6847606" y="0"/>
                  </a:cubicBezTo>
                  <a:cubicBezTo>
                    <a:pt x="7170005" y="19172"/>
                    <a:pt x="7631187" y="-32623"/>
                    <a:pt x="8217127" y="0"/>
                  </a:cubicBezTo>
                  <a:cubicBezTo>
                    <a:pt x="8216139" y="321265"/>
                    <a:pt x="8191967" y="434936"/>
                    <a:pt x="8217127" y="673493"/>
                  </a:cubicBezTo>
                  <a:cubicBezTo>
                    <a:pt x="8242287" y="912050"/>
                    <a:pt x="8223218" y="1145314"/>
                    <a:pt x="8217127" y="1305327"/>
                  </a:cubicBezTo>
                  <a:cubicBezTo>
                    <a:pt x="8211036" y="1465340"/>
                    <a:pt x="8214463" y="1884299"/>
                    <a:pt x="8217127" y="2082968"/>
                  </a:cubicBezTo>
                  <a:cubicBezTo>
                    <a:pt x="8017538" y="2103313"/>
                    <a:pt x="7738561" y="2057107"/>
                    <a:pt x="7532366" y="2082968"/>
                  </a:cubicBezTo>
                  <a:cubicBezTo>
                    <a:pt x="7326171" y="2108829"/>
                    <a:pt x="7101841" y="2114235"/>
                    <a:pt x="6847606" y="2082968"/>
                  </a:cubicBezTo>
                  <a:cubicBezTo>
                    <a:pt x="6593371" y="2051701"/>
                    <a:pt x="6281648" y="2066742"/>
                    <a:pt x="5998503" y="2082968"/>
                  </a:cubicBezTo>
                  <a:cubicBezTo>
                    <a:pt x="5715358" y="2099194"/>
                    <a:pt x="5654370" y="2116098"/>
                    <a:pt x="5313742" y="2082968"/>
                  </a:cubicBezTo>
                  <a:cubicBezTo>
                    <a:pt x="4973114" y="2049838"/>
                    <a:pt x="5033007" y="2065466"/>
                    <a:pt x="4875495" y="2082968"/>
                  </a:cubicBezTo>
                  <a:cubicBezTo>
                    <a:pt x="4717983" y="2100470"/>
                    <a:pt x="4522994" y="2060464"/>
                    <a:pt x="4355077" y="2082968"/>
                  </a:cubicBezTo>
                  <a:cubicBezTo>
                    <a:pt x="4187160" y="2105472"/>
                    <a:pt x="3774603" y="2115582"/>
                    <a:pt x="3505974" y="2082968"/>
                  </a:cubicBezTo>
                  <a:cubicBezTo>
                    <a:pt x="3237345" y="2050354"/>
                    <a:pt x="3006356" y="2092643"/>
                    <a:pt x="2821214" y="2082968"/>
                  </a:cubicBezTo>
                  <a:cubicBezTo>
                    <a:pt x="2636072" y="2073293"/>
                    <a:pt x="2427983" y="2078359"/>
                    <a:pt x="2300796" y="2082968"/>
                  </a:cubicBezTo>
                  <a:cubicBezTo>
                    <a:pt x="2173609" y="2087577"/>
                    <a:pt x="1938306" y="2062093"/>
                    <a:pt x="1616035" y="2082968"/>
                  </a:cubicBezTo>
                  <a:cubicBezTo>
                    <a:pt x="1293764" y="2103843"/>
                    <a:pt x="1392761" y="2076539"/>
                    <a:pt x="1177788" y="2082968"/>
                  </a:cubicBezTo>
                  <a:cubicBezTo>
                    <a:pt x="962815" y="2089397"/>
                    <a:pt x="899823" y="2100686"/>
                    <a:pt x="739541" y="2082968"/>
                  </a:cubicBezTo>
                  <a:cubicBezTo>
                    <a:pt x="579259" y="2065250"/>
                    <a:pt x="149113" y="2084780"/>
                    <a:pt x="0" y="2082968"/>
                  </a:cubicBezTo>
                  <a:cubicBezTo>
                    <a:pt x="-8846" y="1832357"/>
                    <a:pt x="-29383" y="1612072"/>
                    <a:pt x="0" y="1430305"/>
                  </a:cubicBezTo>
                  <a:cubicBezTo>
                    <a:pt x="29383" y="1248538"/>
                    <a:pt x="-28255" y="949635"/>
                    <a:pt x="0" y="694323"/>
                  </a:cubicBezTo>
                  <a:cubicBezTo>
                    <a:pt x="28255" y="439011"/>
                    <a:pt x="5768" y="188081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0" indent="-4572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字魂64号-萌趣软糖体"/>
                <a:cs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86C8B27-969B-49B8-B41E-B40C0F34880E}"/>
                </a:ext>
              </a:extLst>
            </p:cNvPr>
            <p:cNvSpPr txBox="1"/>
            <p:nvPr/>
          </p:nvSpPr>
          <p:spPr>
            <a:xfrm>
              <a:off x="1056566" y="2204577"/>
              <a:ext cx="4137285" cy="1497988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Lau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dọn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nhà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cửa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…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8559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34390" y="542925"/>
            <a:ext cx="10595610" cy="806718"/>
            <a:chOff x="1165034" y="1059876"/>
            <a:chExt cx="6861262" cy="740976"/>
          </a:xfrm>
        </p:grpSpPr>
        <p:sp>
          <p:nvSpPr>
            <p:cNvPr id="6" name="矩形 10"/>
            <p:cNvSpPr/>
            <p:nvPr/>
          </p:nvSpPr>
          <p:spPr>
            <a:xfrm>
              <a:off x="1235349" y="1059876"/>
              <a:ext cx="6778265" cy="740976"/>
            </a:xfrm>
            <a:custGeom>
              <a:avLst/>
              <a:gdLst>
                <a:gd name="connsiteX0" fmla="*/ 0 w 4114800"/>
                <a:gd name="connsiteY0" fmla="*/ 0 h 1381125"/>
                <a:gd name="connsiteX1" fmla="*/ 644652 w 4114800"/>
                <a:gd name="connsiteY1" fmla="*/ 0 h 1381125"/>
                <a:gd name="connsiteX2" fmla="*/ 1207008 w 4114800"/>
                <a:gd name="connsiteY2" fmla="*/ 0 h 1381125"/>
                <a:gd name="connsiteX3" fmla="*/ 1975104 w 4114800"/>
                <a:gd name="connsiteY3" fmla="*/ 0 h 1381125"/>
                <a:gd name="connsiteX4" fmla="*/ 2619756 w 4114800"/>
                <a:gd name="connsiteY4" fmla="*/ 0 h 1381125"/>
                <a:gd name="connsiteX5" fmla="*/ 3264408 w 4114800"/>
                <a:gd name="connsiteY5" fmla="*/ 0 h 1381125"/>
                <a:gd name="connsiteX6" fmla="*/ 4114800 w 4114800"/>
                <a:gd name="connsiteY6" fmla="*/ 0 h 1381125"/>
                <a:gd name="connsiteX7" fmla="*/ 4114800 w 4114800"/>
                <a:gd name="connsiteY7" fmla="*/ 662940 h 1381125"/>
                <a:gd name="connsiteX8" fmla="*/ 4114800 w 4114800"/>
                <a:gd name="connsiteY8" fmla="*/ 1381125 h 1381125"/>
                <a:gd name="connsiteX9" fmla="*/ 3511296 w 4114800"/>
                <a:gd name="connsiteY9" fmla="*/ 1381125 h 1381125"/>
                <a:gd name="connsiteX10" fmla="*/ 2825496 w 4114800"/>
                <a:gd name="connsiteY10" fmla="*/ 1381125 h 1381125"/>
                <a:gd name="connsiteX11" fmla="*/ 2139696 w 4114800"/>
                <a:gd name="connsiteY11" fmla="*/ 1381125 h 1381125"/>
                <a:gd name="connsiteX12" fmla="*/ 1495044 w 4114800"/>
                <a:gd name="connsiteY12" fmla="*/ 1381125 h 1381125"/>
                <a:gd name="connsiteX13" fmla="*/ 726948 w 4114800"/>
                <a:gd name="connsiteY13" fmla="*/ 1381125 h 1381125"/>
                <a:gd name="connsiteX14" fmla="*/ 0 w 4114800"/>
                <a:gd name="connsiteY14" fmla="*/ 1381125 h 1381125"/>
                <a:gd name="connsiteX15" fmla="*/ 0 w 4114800"/>
                <a:gd name="connsiteY15" fmla="*/ 718185 h 1381125"/>
                <a:gd name="connsiteX16" fmla="*/ 0 w 4114800"/>
                <a:gd name="connsiteY16" fmla="*/ 0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14800" h="1381125" extrusionOk="0">
                  <a:moveTo>
                    <a:pt x="0" y="0"/>
                  </a:moveTo>
                  <a:cubicBezTo>
                    <a:pt x="276109" y="5266"/>
                    <a:pt x="325589" y="-19584"/>
                    <a:pt x="644652" y="0"/>
                  </a:cubicBezTo>
                  <a:cubicBezTo>
                    <a:pt x="963715" y="19584"/>
                    <a:pt x="1064991" y="6066"/>
                    <a:pt x="1207008" y="0"/>
                  </a:cubicBezTo>
                  <a:cubicBezTo>
                    <a:pt x="1349025" y="-6066"/>
                    <a:pt x="1791724" y="14506"/>
                    <a:pt x="1975104" y="0"/>
                  </a:cubicBezTo>
                  <a:cubicBezTo>
                    <a:pt x="2158484" y="-14506"/>
                    <a:pt x="2397469" y="20822"/>
                    <a:pt x="2619756" y="0"/>
                  </a:cubicBezTo>
                  <a:cubicBezTo>
                    <a:pt x="2842043" y="-20822"/>
                    <a:pt x="2992157" y="20388"/>
                    <a:pt x="3264408" y="0"/>
                  </a:cubicBezTo>
                  <a:cubicBezTo>
                    <a:pt x="3536659" y="-20388"/>
                    <a:pt x="3855620" y="38211"/>
                    <a:pt x="4114800" y="0"/>
                  </a:cubicBezTo>
                  <a:cubicBezTo>
                    <a:pt x="4138362" y="299779"/>
                    <a:pt x="4106054" y="343833"/>
                    <a:pt x="4114800" y="662940"/>
                  </a:cubicBezTo>
                  <a:cubicBezTo>
                    <a:pt x="4123546" y="982047"/>
                    <a:pt x="4104629" y="1100717"/>
                    <a:pt x="4114800" y="1381125"/>
                  </a:cubicBezTo>
                  <a:cubicBezTo>
                    <a:pt x="3910496" y="1396864"/>
                    <a:pt x="3633718" y="1365550"/>
                    <a:pt x="3511296" y="1381125"/>
                  </a:cubicBezTo>
                  <a:cubicBezTo>
                    <a:pt x="3388874" y="1396700"/>
                    <a:pt x="3096389" y="1387417"/>
                    <a:pt x="2825496" y="1381125"/>
                  </a:cubicBezTo>
                  <a:cubicBezTo>
                    <a:pt x="2554603" y="1374833"/>
                    <a:pt x="2326241" y="1375081"/>
                    <a:pt x="2139696" y="1381125"/>
                  </a:cubicBezTo>
                  <a:cubicBezTo>
                    <a:pt x="1953151" y="1387169"/>
                    <a:pt x="1781266" y="1384626"/>
                    <a:pt x="1495044" y="1381125"/>
                  </a:cubicBezTo>
                  <a:cubicBezTo>
                    <a:pt x="1208822" y="1377624"/>
                    <a:pt x="1045232" y="1402451"/>
                    <a:pt x="726948" y="1381125"/>
                  </a:cubicBezTo>
                  <a:cubicBezTo>
                    <a:pt x="408664" y="1359799"/>
                    <a:pt x="350959" y="1374381"/>
                    <a:pt x="0" y="1381125"/>
                  </a:cubicBezTo>
                  <a:cubicBezTo>
                    <a:pt x="-28690" y="1065020"/>
                    <a:pt x="-5765" y="860041"/>
                    <a:pt x="0" y="718185"/>
                  </a:cubicBezTo>
                  <a:cubicBezTo>
                    <a:pt x="5765" y="576329"/>
                    <a:pt x="-20511" y="151182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rgbClr val="FF0066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字魂64号-萌趣软糖体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65034" y="1121103"/>
              <a:ext cx="6861262" cy="504375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Những việc em chưa tích cực hoàn thành ở trường và ở nhà </a:t>
              </a:r>
              <a:endPara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16CAE97-33E4-419E-9962-6BD869908B0E}"/>
              </a:ext>
            </a:extLst>
          </p:cNvPr>
          <p:cNvGrpSpPr/>
          <p:nvPr/>
        </p:nvGrpSpPr>
        <p:grpSpPr>
          <a:xfrm>
            <a:off x="1905000" y="1532886"/>
            <a:ext cx="8901498" cy="762639"/>
            <a:chOff x="903320" y="1985272"/>
            <a:chExt cx="4290531" cy="1911278"/>
          </a:xfrm>
        </p:grpSpPr>
        <p:sp>
          <p:nvSpPr>
            <p:cNvPr id="17" name="矩形 17">
              <a:extLst>
                <a:ext uri="{FF2B5EF4-FFF2-40B4-BE49-F238E27FC236}">
                  <a16:creationId xmlns:a16="http://schemas.microsoft.com/office/drawing/2014/main" id="{059CA9EF-036F-4DE8-B767-858E7B3BCA5D}"/>
                </a:ext>
              </a:extLst>
            </p:cNvPr>
            <p:cNvSpPr/>
            <p:nvPr/>
          </p:nvSpPr>
          <p:spPr>
            <a:xfrm>
              <a:off x="903320" y="1985272"/>
              <a:ext cx="4290531" cy="1911278"/>
            </a:xfrm>
            <a:custGeom>
              <a:avLst/>
              <a:gdLst>
                <a:gd name="connsiteX0" fmla="*/ 0 w 8217127"/>
                <a:gd name="connsiteY0" fmla="*/ 0 h 2082968"/>
                <a:gd name="connsiteX1" fmla="*/ 438247 w 8217127"/>
                <a:gd name="connsiteY1" fmla="*/ 0 h 2082968"/>
                <a:gd name="connsiteX2" fmla="*/ 1205179 w 8217127"/>
                <a:gd name="connsiteY2" fmla="*/ 0 h 2082968"/>
                <a:gd name="connsiteX3" fmla="*/ 1807768 w 8217127"/>
                <a:gd name="connsiteY3" fmla="*/ 0 h 2082968"/>
                <a:gd name="connsiteX4" fmla="*/ 2492529 w 8217127"/>
                <a:gd name="connsiteY4" fmla="*/ 0 h 2082968"/>
                <a:gd name="connsiteX5" fmla="*/ 3341632 w 8217127"/>
                <a:gd name="connsiteY5" fmla="*/ 0 h 2082968"/>
                <a:gd name="connsiteX6" fmla="*/ 3862050 w 8217127"/>
                <a:gd name="connsiteY6" fmla="*/ 0 h 2082968"/>
                <a:gd name="connsiteX7" fmla="*/ 4628982 w 8217127"/>
                <a:gd name="connsiteY7" fmla="*/ 0 h 2082968"/>
                <a:gd name="connsiteX8" fmla="*/ 5149400 w 8217127"/>
                <a:gd name="connsiteY8" fmla="*/ 0 h 2082968"/>
                <a:gd name="connsiteX9" fmla="*/ 5834160 w 8217127"/>
                <a:gd name="connsiteY9" fmla="*/ 0 h 2082968"/>
                <a:gd name="connsiteX10" fmla="*/ 6601092 w 8217127"/>
                <a:gd name="connsiteY10" fmla="*/ 0 h 2082968"/>
                <a:gd name="connsiteX11" fmla="*/ 7039339 w 8217127"/>
                <a:gd name="connsiteY11" fmla="*/ 0 h 2082968"/>
                <a:gd name="connsiteX12" fmla="*/ 7477586 w 8217127"/>
                <a:gd name="connsiteY12" fmla="*/ 0 h 2082968"/>
                <a:gd name="connsiteX13" fmla="*/ 8217127 w 8217127"/>
                <a:gd name="connsiteY13" fmla="*/ 0 h 2082968"/>
                <a:gd name="connsiteX14" fmla="*/ 8217127 w 8217127"/>
                <a:gd name="connsiteY14" fmla="*/ 694323 h 2082968"/>
                <a:gd name="connsiteX15" fmla="*/ 8217127 w 8217127"/>
                <a:gd name="connsiteY15" fmla="*/ 1409475 h 2082968"/>
                <a:gd name="connsiteX16" fmla="*/ 8217127 w 8217127"/>
                <a:gd name="connsiteY16" fmla="*/ 2082968 h 2082968"/>
                <a:gd name="connsiteX17" fmla="*/ 7450195 w 8217127"/>
                <a:gd name="connsiteY17" fmla="*/ 2082968 h 2082968"/>
                <a:gd name="connsiteX18" fmla="*/ 6683263 w 8217127"/>
                <a:gd name="connsiteY18" fmla="*/ 2082968 h 2082968"/>
                <a:gd name="connsiteX19" fmla="*/ 5998503 w 8217127"/>
                <a:gd name="connsiteY19" fmla="*/ 2082968 h 2082968"/>
                <a:gd name="connsiteX20" fmla="*/ 5149400 w 8217127"/>
                <a:gd name="connsiteY20" fmla="*/ 2082968 h 2082968"/>
                <a:gd name="connsiteX21" fmla="*/ 4300296 w 8217127"/>
                <a:gd name="connsiteY21" fmla="*/ 2082968 h 2082968"/>
                <a:gd name="connsiteX22" fmla="*/ 3533365 w 8217127"/>
                <a:gd name="connsiteY22" fmla="*/ 2082968 h 2082968"/>
                <a:gd name="connsiteX23" fmla="*/ 2766433 w 8217127"/>
                <a:gd name="connsiteY23" fmla="*/ 2082968 h 2082968"/>
                <a:gd name="connsiteX24" fmla="*/ 1999501 w 8217127"/>
                <a:gd name="connsiteY24" fmla="*/ 2082968 h 2082968"/>
                <a:gd name="connsiteX25" fmla="*/ 1479083 w 8217127"/>
                <a:gd name="connsiteY25" fmla="*/ 2082968 h 2082968"/>
                <a:gd name="connsiteX26" fmla="*/ 629980 w 8217127"/>
                <a:gd name="connsiteY26" fmla="*/ 2082968 h 2082968"/>
                <a:gd name="connsiteX27" fmla="*/ 0 w 8217127"/>
                <a:gd name="connsiteY27" fmla="*/ 2082968 h 2082968"/>
                <a:gd name="connsiteX28" fmla="*/ 0 w 8217127"/>
                <a:gd name="connsiteY28" fmla="*/ 1451134 h 2082968"/>
                <a:gd name="connsiteX29" fmla="*/ 0 w 8217127"/>
                <a:gd name="connsiteY29" fmla="*/ 735982 h 2082968"/>
                <a:gd name="connsiteX30" fmla="*/ 0 w 8217127"/>
                <a:gd name="connsiteY30" fmla="*/ 0 h 2082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217127" h="2082968" fill="none" extrusionOk="0">
                  <a:moveTo>
                    <a:pt x="0" y="0"/>
                  </a:moveTo>
                  <a:cubicBezTo>
                    <a:pt x="165807" y="-11351"/>
                    <a:pt x="335355" y="-18385"/>
                    <a:pt x="438247" y="0"/>
                  </a:cubicBezTo>
                  <a:cubicBezTo>
                    <a:pt x="541139" y="18385"/>
                    <a:pt x="941177" y="5216"/>
                    <a:pt x="1205179" y="0"/>
                  </a:cubicBezTo>
                  <a:cubicBezTo>
                    <a:pt x="1469181" y="-5216"/>
                    <a:pt x="1632811" y="-76"/>
                    <a:pt x="1807768" y="0"/>
                  </a:cubicBezTo>
                  <a:cubicBezTo>
                    <a:pt x="1982725" y="76"/>
                    <a:pt x="2226002" y="-18539"/>
                    <a:pt x="2492529" y="0"/>
                  </a:cubicBezTo>
                  <a:cubicBezTo>
                    <a:pt x="2759056" y="18539"/>
                    <a:pt x="3152301" y="-36213"/>
                    <a:pt x="3341632" y="0"/>
                  </a:cubicBezTo>
                  <a:cubicBezTo>
                    <a:pt x="3530963" y="36213"/>
                    <a:pt x="3604474" y="10004"/>
                    <a:pt x="3862050" y="0"/>
                  </a:cubicBezTo>
                  <a:cubicBezTo>
                    <a:pt x="4119626" y="-10004"/>
                    <a:pt x="4349913" y="-23535"/>
                    <a:pt x="4628982" y="0"/>
                  </a:cubicBezTo>
                  <a:cubicBezTo>
                    <a:pt x="4908051" y="23535"/>
                    <a:pt x="5032886" y="-20516"/>
                    <a:pt x="5149400" y="0"/>
                  </a:cubicBezTo>
                  <a:cubicBezTo>
                    <a:pt x="5265914" y="20516"/>
                    <a:pt x="5509209" y="21396"/>
                    <a:pt x="5834160" y="0"/>
                  </a:cubicBezTo>
                  <a:cubicBezTo>
                    <a:pt x="6159111" y="-21396"/>
                    <a:pt x="6330349" y="2551"/>
                    <a:pt x="6601092" y="0"/>
                  </a:cubicBezTo>
                  <a:cubicBezTo>
                    <a:pt x="6871835" y="-2551"/>
                    <a:pt x="6902166" y="-12371"/>
                    <a:pt x="7039339" y="0"/>
                  </a:cubicBezTo>
                  <a:cubicBezTo>
                    <a:pt x="7176512" y="12371"/>
                    <a:pt x="7381142" y="3983"/>
                    <a:pt x="7477586" y="0"/>
                  </a:cubicBezTo>
                  <a:cubicBezTo>
                    <a:pt x="7574030" y="-3983"/>
                    <a:pt x="7982421" y="10778"/>
                    <a:pt x="8217127" y="0"/>
                  </a:cubicBezTo>
                  <a:cubicBezTo>
                    <a:pt x="8188520" y="146386"/>
                    <a:pt x="8199076" y="474205"/>
                    <a:pt x="8217127" y="694323"/>
                  </a:cubicBezTo>
                  <a:cubicBezTo>
                    <a:pt x="8235178" y="914441"/>
                    <a:pt x="8197971" y="1208093"/>
                    <a:pt x="8217127" y="1409475"/>
                  </a:cubicBezTo>
                  <a:cubicBezTo>
                    <a:pt x="8236283" y="1610857"/>
                    <a:pt x="8246131" y="1868827"/>
                    <a:pt x="8217127" y="2082968"/>
                  </a:cubicBezTo>
                  <a:cubicBezTo>
                    <a:pt x="8004395" y="2088476"/>
                    <a:pt x="7779173" y="2088059"/>
                    <a:pt x="7450195" y="2082968"/>
                  </a:cubicBezTo>
                  <a:cubicBezTo>
                    <a:pt x="7121217" y="2077877"/>
                    <a:pt x="6915516" y="2091793"/>
                    <a:pt x="6683263" y="2082968"/>
                  </a:cubicBezTo>
                  <a:cubicBezTo>
                    <a:pt x="6451010" y="2074143"/>
                    <a:pt x="6220862" y="2072168"/>
                    <a:pt x="5998503" y="2082968"/>
                  </a:cubicBezTo>
                  <a:cubicBezTo>
                    <a:pt x="5776144" y="2093768"/>
                    <a:pt x="5535617" y="2093861"/>
                    <a:pt x="5149400" y="2082968"/>
                  </a:cubicBezTo>
                  <a:cubicBezTo>
                    <a:pt x="4763183" y="2072075"/>
                    <a:pt x="4482481" y="2059538"/>
                    <a:pt x="4300296" y="2082968"/>
                  </a:cubicBezTo>
                  <a:cubicBezTo>
                    <a:pt x="4118111" y="2106398"/>
                    <a:pt x="3811430" y="2105950"/>
                    <a:pt x="3533365" y="2082968"/>
                  </a:cubicBezTo>
                  <a:cubicBezTo>
                    <a:pt x="3255300" y="2059986"/>
                    <a:pt x="3004863" y="2087443"/>
                    <a:pt x="2766433" y="2082968"/>
                  </a:cubicBezTo>
                  <a:cubicBezTo>
                    <a:pt x="2528003" y="2078493"/>
                    <a:pt x="2259600" y="2088318"/>
                    <a:pt x="1999501" y="2082968"/>
                  </a:cubicBezTo>
                  <a:cubicBezTo>
                    <a:pt x="1739402" y="2077618"/>
                    <a:pt x="1642132" y="2057842"/>
                    <a:pt x="1479083" y="2082968"/>
                  </a:cubicBezTo>
                  <a:cubicBezTo>
                    <a:pt x="1316034" y="2108094"/>
                    <a:pt x="1042108" y="2096383"/>
                    <a:pt x="629980" y="2082968"/>
                  </a:cubicBezTo>
                  <a:cubicBezTo>
                    <a:pt x="217852" y="2069553"/>
                    <a:pt x="211415" y="2065280"/>
                    <a:pt x="0" y="2082968"/>
                  </a:cubicBezTo>
                  <a:cubicBezTo>
                    <a:pt x="18302" y="1771738"/>
                    <a:pt x="13700" y="1586819"/>
                    <a:pt x="0" y="1451134"/>
                  </a:cubicBezTo>
                  <a:cubicBezTo>
                    <a:pt x="-13700" y="1315449"/>
                    <a:pt x="-25792" y="953296"/>
                    <a:pt x="0" y="735982"/>
                  </a:cubicBezTo>
                  <a:cubicBezTo>
                    <a:pt x="25792" y="518668"/>
                    <a:pt x="-2570" y="160513"/>
                    <a:pt x="0" y="0"/>
                  </a:cubicBezTo>
                  <a:close/>
                </a:path>
                <a:path w="8217127" h="2082968" stroke="0" extrusionOk="0">
                  <a:moveTo>
                    <a:pt x="0" y="0"/>
                  </a:moveTo>
                  <a:cubicBezTo>
                    <a:pt x="141477" y="25393"/>
                    <a:pt x="325336" y="25499"/>
                    <a:pt x="602589" y="0"/>
                  </a:cubicBezTo>
                  <a:cubicBezTo>
                    <a:pt x="879842" y="-25499"/>
                    <a:pt x="923946" y="-16545"/>
                    <a:pt x="1040836" y="0"/>
                  </a:cubicBezTo>
                  <a:cubicBezTo>
                    <a:pt x="1157726" y="16545"/>
                    <a:pt x="1496800" y="34351"/>
                    <a:pt x="1889939" y="0"/>
                  </a:cubicBezTo>
                  <a:cubicBezTo>
                    <a:pt x="2283078" y="-34351"/>
                    <a:pt x="2316137" y="-6160"/>
                    <a:pt x="2492529" y="0"/>
                  </a:cubicBezTo>
                  <a:cubicBezTo>
                    <a:pt x="2668921" y="6160"/>
                    <a:pt x="2958116" y="442"/>
                    <a:pt x="3095118" y="0"/>
                  </a:cubicBezTo>
                  <a:cubicBezTo>
                    <a:pt x="3232120" y="-442"/>
                    <a:pt x="3609253" y="-24588"/>
                    <a:pt x="3944221" y="0"/>
                  </a:cubicBezTo>
                  <a:cubicBezTo>
                    <a:pt x="4279189" y="24588"/>
                    <a:pt x="4236165" y="-22617"/>
                    <a:pt x="4464639" y="0"/>
                  </a:cubicBezTo>
                  <a:cubicBezTo>
                    <a:pt x="4693113" y="22617"/>
                    <a:pt x="5117640" y="-39846"/>
                    <a:pt x="5313742" y="0"/>
                  </a:cubicBezTo>
                  <a:cubicBezTo>
                    <a:pt x="5509844" y="39846"/>
                    <a:pt x="5848307" y="-14511"/>
                    <a:pt x="6162845" y="0"/>
                  </a:cubicBezTo>
                  <a:cubicBezTo>
                    <a:pt x="6477383" y="14511"/>
                    <a:pt x="6525207" y="-19172"/>
                    <a:pt x="6847606" y="0"/>
                  </a:cubicBezTo>
                  <a:cubicBezTo>
                    <a:pt x="7170005" y="19172"/>
                    <a:pt x="7631187" y="-32623"/>
                    <a:pt x="8217127" y="0"/>
                  </a:cubicBezTo>
                  <a:cubicBezTo>
                    <a:pt x="8216139" y="321265"/>
                    <a:pt x="8191967" y="434936"/>
                    <a:pt x="8217127" y="673493"/>
                  </a:cubicBezTo>
                  <a:cubicBezTo>
                    <a:pt x="8242287" y="912050"/>
                    <a:pt x="8223218" y="1145314"/>
                    <a:pt x="8217127" y="1305327"/>
                  </a:cubicBezTo>
                  <a:cubicBezTo>
                    <a:pt x="8211036" y="1465340"/>
                    <a:pt x="8214463" y="1884299"/>
                    <a:pt x="8217127" y="2082968"/>
                  </a:cubicBezTo>
                  <a:cubicBezTo>
                    <a:pt x="8017538" y="2103313"/>
                    <a:pt x="7738561" y="2057107"/>
                    <a:pt x="7532366" y="2082968"/>
                  </a:cubicBezTo>
                  <a:cubicBezTo>
                    <a:pt x="7326171" y="2108829"/>
                    <a:pt x="7101841" y="2114235"/>
                    <a:pt x="6847606" y="2082968"/>
                  </a:cubicBezTo>
                  <a:cubicBezTo>
                    <a:pt x="6593371" y="2051701"/>
                    <a:pt x="6281648" y="2066742"/>
                    <a:pt x="5998503" y="2082968"/>
                  </a:cubicBezTo>
                  <a:cubicBezTo>
                    <a:pt x="5715358" y="2099194"/>
                    <a:pt x="5654370" y="2116098"/>
                    <a:pt x="5313742" y="2082968"/>
                  </a:cubicBezTo>
                  <a:cubicBezTo>
                    <a:pt x="4973114" y="2049838"/>
                    <a:pt x="5033007" y="2065466"/>
                    <a:pt x="4875495" y="2082968"/>
                  </a:cubicBezTo>
                  <a:cubicBezTo>
                    <a:pt x="4717983" y="2100470"/>
                    <a:pt x="4522994" y="2060464"/>
                    <a:pt x="4355077" y="2082968"/>
                  </a:cubicBezTo>
                  <a:cubicBezTo>
                    <a:pt x="4187160" y="2105472"/>
                    <a:pt x="3774603" y="2115582"/>
                    <a:pt x="3505974" y="2082968"/>
                  </a:cubicBezTo>
                  <a:cubicBezTo>
                    <a:pt x="3237345" y="2050354"/>
                    <a:pt x="3006356" y="2092643"/>
                    <a:pt x="2821214" y="2082968"/>
                  </a:cubicBezTo>
                  <a:cubicBezTo>
                    <a:pt x="2636072" y="2073293"/>
                    <a:pt x="2427983" y="2078359"/>
                    <a:pt x="2300796" y="2082968"/>
                  </a:cubicBezTo>
                  <a:cubicBezTo>
                    <a:pt x="2173609" y="2087577"/>
                    <a:pt x="1938306" y="2062093"/>
                    <a:pt x="1616035" y="2082968"/>
                  </a:cubicBezTo>
                  <a:cubicBezTo>
                    <a:pt x="1293764" y="2103843"/>
                    <a:pt x="1392761" y="2076539"/>
                    <a:pt x="1177788" y="2082968"/>
                  </a:cubicBezTo>
                  <a:cubicBezTo>
                    <a:pt x="962815" y="2089397"/>
                    <a:pt x="899823" y="2100686"/>
                    <a:pt x="739541" y="2082968"/>
                  </a:cubicBezTo>
                  <a:cubicBezTo>
                    <a:pt x="579259" y="2065250"/>
                    <a:pt x="149113" y="2084780"/>
                    <a:pt x="0" y="2082968"/>
                  </a:cubicBezTo>
                  <a:cubicBezTo>
                    <a:pt x="-8846" y="1832357"/>
                    <a:pt x="-29383" y="1612072"/>
                    <a:pt x="0" y="1430305"/>
                  </a:cubicBezTo>
                  <a:cubicBezTo>
                    <a:pt x="29383" y="1248538"/>
                    <a:pt x="-28255" y="949635"/>
                    <a:pt x="0" y="694323"/>
                  </a:cubicBezTo>
                  <a:cubicBezTo>
                    <a:pt x="28255" y="439011"/>
                    <a:pt x="5768" y="188081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0" indent="-4572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字魂64号-萌趣软糖体"/>
                <a:cs typeface="Calibri" panose="020F050202020403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6341D1-45A5-4170-B7CA-4E4C7077A778}"/>
                </a:ext>
              </a:extLst>
            </p:cNvPr>
            <p:cNvSpPr txBox="1"/>
            <p:nvPr/>
          </p:nvSpPr>
          <p:spPr>
            <a:xfrm>
              <a:off x="1056566" y="2204577"/>
              <a:ext cx="4137285" cy="1497988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ham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gia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văn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nghệ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nhân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dịp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8/3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69EE845-A8CD-4781-8D08-73AF4F514B5D}"/>
              </a:ext>
            </a:extLst>
          </p:cNvPr>
          <p:cNvGrpSpPr/>
          <p:nvPr/>
        </p:nvGrpSpPr>
        <p:grpSpPr>
          <a:xfrm>
            <a:off x="1885950" y="2637786"/>
            <a:ext cx="8901498" cy="762639"/>
            <a:chOff x="903320" y="1985272"/>
            <a:chExt cx="4290531" cy="1911278"/>
          </a:xfrm>
        </p:grpSpPr>
        <p:sp>
          <p:nvSpPr>
            <p:cNvPr id="20" name="矩形 17">
              <a:extLst>
                <a:ext uri="{FF2B5EF4-FFF2-40B4-BE49-F238E27FC236}">
                  <a16:creationId xmlns:a16="http://schemas.microsoft.com/office/drawing/2014/main" id="{82F3055E-14CE-403D-92E4-2F0660EF6044}"/>
                </a:ext>
              </a:extLst>
            </p:cNvPr>
            <p:cNvSpPr/>
            <p:nvPr/>
          </p:nvSpPr>
          <p:spPr>
            <a:xfrm>
              <a:off x="903320" y="1985272"/>
              <a:ext cx="4290531" cy="1911278"/>
            </a:xfrm>
            <a:custGeom>
              <a:avLst/>
              <a:gdLst>
                <a:gd name="connsiteX0" fmla="*/ 0 w 8217127"/>
                <a:gd name="connsiteY0" fmla="*/ 0 h 2082968"/>
                <a:gd name="connsiteX1" fmla="*/ 438247 w 8217127"/>
                <a:gd name="connsiteY1" fmla="*/ 0 h 2082968"/>
                <a:gd name="connsiteX2" fmla="*/ 1205179 w 8217127"/>
                <a:gd name="connsiteY2" fmla="*/ 0 h 2082968"/>
                <a:gd name="connsiteX3" fmla="*/ 1807768 w 8217127"/>
                <a:gd name="connsiteY3" fmla="*/ 0 h 2082968"/>
                <a:gd name="connsiteX4" fmla="*/ 2492529 w 8217127"/>
                <a:gd name="connsiteY4" fmla="*/ 0 h 2082968"/>
                <a:gd name="connsiteX5" fmla="*/ 3341632 w 8217127"/>
                <a:gd name="connsiteY5" fmla="*/ 0 h 2082968"/>
                <a:gd name="connsiteX6" fmla="*/ 3862050 w 8217127"/>
                <a:gd name="connsiteY6" fmla="*/ 0 h 2082968"/>
                <a:gd name="connsiteX7" fmla="*/ 4628982 w 8217127"/>
                <a:gd name="connsiteY7" fmla="*/ 0 h 2082968"/>
                <a:gd name="connsiteX8" fmla="*/ 5149400 w 8217127"/>
                <a:gd name="connsiteY8" fmla="*/ 0 h 2082968"/>
                <a:gd name="connsiteX9" fmla="*/ 5834160 w 8217127"/>
                <a:gd name="connsiteY9" fmla="*/ 0 h 2082968"/>
                <a:gd name="connsiteX10" fmla="*/ 6601092 w 8217127"/>
                <a:gd name="connsiteY10" fmla="*/ 0 h 2082968"/>
                <a:gd name="connsiteX11" fmla="*/ 7039339 w 8217127"/>
                <a:gd name="connsiteY11" fmla="*/ 0 h 2082968"/>
                <a:gd name="connsiteX12" fmla="*/ 7477586 w 8217127"/>
                <a:gd name="connsiteY12" fmla="*/ 0 h 2082968"/>
                <a:gd name="connsiteX13" fmla="*/ 8217127 w 8217127"/>
                <a:gd name="connsiteY13" fmla="*/ 0 h 2082968"/>
                <a:gd name="connsiteX14" fmla="*/ 8217127 w 8217127"/>
                <a:gd name="connsiteY14" fmla="*/ 694323 h 2082968"/>
                <a:gd name="connsiteX15" fmla="*/ 8217127 w 8217127"/>
                <a:gd name="connsiteY15" fmla="*/ 1409475 h 2082968"/>
                <a:gd name="connsiteX16" fmla="*/ 8217127 w 8217127"/>
                <a:gd name="connsiteY16" fmla="*/ 2082968 h 2082968"/>
                <a:gd name="connsiteX17" fmla="*/ 7450195 w 8217127"/>
                <a:gd name="connsiteY17" fmla="*/ 2082968 h 2082968"/>
                <a:gd name="connsiteX18" fmla="*/ 6683263 w 8217127"/>
                <a:gd name="connsiteY18" fmla="*/ 2082968 h 2082968"/>
                <a:gd name="connsiteX19" fmla="*/ 5998503 w 8217127"/>
                <a:gd name="connsiteY19" fmla="*/ 2082968 h 2082968"/>
                <a:gd name="connsiteX20" fmla="*/ 5149400 w 8217127"/>
                <a:gd name="connsiteY20" fmla="*/ 2082968 h 2082968"/>
                <a:gd name="connsiteX21" fmla="*/ 4300296 w 8217127"/>
                <a:gd name="connsiteY21" fmla="*/ 2082968 h 2082968"/>
                <a:gd name="connsiteX22" fmla="*/ 3533365 w 8217127"/>
                <a:gd name="connsiteY22" fmla="*/ 2082968 h 2082968"/>
                <a:gd name="connsiteX23" fmla="*/ 2766433 w 8217127"/>
                <a:gd name="connsiteY23" fmla="*/ 2082968 h 2082968"/>
                <a:gd name="connsiteX24" fmla="*/ 1999501 w 8217127"/>
                <a:gd name="connsiteY24" fmla="*/ 2082968 h 2082968"/>
                <a:gd name="connsiteX25" fmla="*/ 1479083 w 8217127"/>
                <a:gd name="connsiteY25" fmla="*/ 2082968 h 2082968"/>
                <a:gd name="connsiteX26" fmla="*/ 629980 w 8217127"/>
                <a:gd name="connsiteY26" fmla="*/ 2082968 h 2082968"/>
                <a:gd name="connsiteX27" fmla="*/ 0 w 8217127"/>
                <a:gd name="connsiteY27" fmla="*/ 2082968 h 2082968"/>
                <a:gd name="connsiteX28" fmla="*/ 0 w 8217127"/>
                <a:gd name="connsiteY28" fmla="*/ 1451134 h 2082968"/>
                <a:gd name="connsiteX29" fmla="*/ 0 w 8217127"/>
                <a:gd name="connsiteY29" fmla="*/ 735982 h 2082968"/>
                <a:gd name="connsiteX30" fmla="*/ 0 w 8217127"/>
                <a:gd name="connsiteY30" fmla="*/ 0 h 2082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217127" h="2082968" fill="none" extrusionOk="0">
                  <a:moveTo>
                    <a:pt x="0" y="0"/>
                  </a:moveTo>
                  <a:cubicBezTo>
                    <a:pt x="165807" y="-11351"/>
                    <a:pt x="335355" y="-18385"/>
                    <a:pt x="438247" y="0"/>
                  </a:cubicBezTo>
                  <a:cubicBezTo>
                    <a:pt x="541139" y="18385"/>
                    <a:pt x="941177" y="5216"/>
                    <a:pt x="1205179" y="0"/>
                  </a:cubicBezTo>
                  <a:cubicBezTo>
                    <a:pt x="1469181" y="-5216"/>
                    <a:pt x="1632811" y="-76"/>
                    <a:pt x="1807768" y="0"/>
                  </a:cubicBezTo>
                  <a:cubicBezTo>
                    <a:pt x="1982725" y="76"/>
                    <a:pt x="2226002" y="-18539"/>
                    <a:pt x="2492529" y="0"/>
                  </a:cubicBezTo>
                  <a:cubicBezTo>
                    <a:pt x="2759056" y="18539"/>
                    <a:pt x="3152301" y="-36213"/>
                    <a:pt x="3341632" y="0"/>
                  </a:cubicBezTo>
                  <a:cubicBezTo>
                    <a:pt x="3530963" y="36213"/>
                    <a:pt x="3604474" y="10004"/>
                    <a:pt x="3862050" y="0"/>
                  </a:cubicBezTo>
                  <a:cubicBezTo>
                    <a:pt x="4119626" y="-10004"/>
                    <a:pt x="4349913" y="-23535"/>
                    <a:pt x="4628982" y="0"/>
                  </a:cubicBezTo>
                  <a:cubicBezTo>
                    <a:pt x="4908051" y="23535"/>
                    <a:pt x="5032886" y="-20516"/>
                    <a:pt x="5149400" y="0"/>
                  </a:cubicBezTo>
                  <a:cubicBezTo>
                    <a:pt x="5265914" y="20516"/>
                    <a:pt x="5509209" y="21396"/>
                    <a:pt x="5834160" y="0"/>
                  </a:cubicBezTo>
                  <a:cubicBezTo>
                    <a:pt x="6159111" y="-21396"/>
                    <a:pt x="6330349" y="2551"/>
                    <a:pt x="6601092" y="0"/>
                  </a:cubicBezTo>
                  <a:cubicBezTo>
                    <a:pt x="6871835" y="-2551"/>
                    <a:pt x="6902166" y="-12371"/>
                    <a:pt x="7039339" y="0"/>
                  </a:cubicBezTo>
                  <a:cubicBezTo>
                    <a:pt x="7176512" y="12371"/>
                    <a:pt x="7381142" y="3983"/>
                    <a:pt x="7477586" y="0"/>
                  </a:cubicBezTo>
                  <a:cubicBezTo>
                    <a:pt x="7574030" y="-3983"/>
                    <a:pt x="7982421" y="10778"/>
                    <a:pt x="8217127" y="0"/>
                  </a:cubicBezTo>
                  <a:cubicBezTo>
                    <a:pt x="8188520" y="146386"/>
                    <a:pt x="8199076" y="474205"/>
                    <a:pt x="8217127" y="694323"/>
                  </a:cubicBezTo>
                  <a:cubicBezTo>
                    <a:pt x="8235178" y="914441"/>
                    <a:pt x="8197971" y="1208093"/>
                    <a:pt x="8217127" y="1409475"/>
                  </a:cubicBezTo>
                  <a:cubicBezTo>
                    <a:pt x="8236283" y="1610857"/>
                    <a:pt x="8246131" y="1868827"/>
                    <a:pt x="8217127" y="2082968"/>
                  </a:cubicBezTo>
                  <a:cubicBezTo>
                    <a:pt x="8004395" y="2088476"/>
                    <a:pt x="7779173" y="2088059"/>
                    <a:pt x="7450195" y="2082968"/>
                  </a:cubicBezTo>
                  <a:cubicBezTo>
                    <a:pt x="7121217" y="2077877"/>
                    <a:pt x="6915516" y="2091793"/>
                    <a:pt x="6683263" y="2082968"/>
                  </a:cubicBezTo>
                  <a:cubicBezTo>
                    <a:pt x="6451010" y="2074143"/>
                    <a:pt x="6220862" y="2072168"/>
                    <a:pt x="5998503" y="2082968"/>
                  </a:cubicBezTo>
                  <a:cubicBezTo>
                    <a:pt x="5776144" y="2093768"/>
                    <a:pt x="5535617" y="2093861"/>
                    <a:pt x="5149400" y="2082968"/>
                  </a:cubicBezTo>
                  <a:cubicBezTo>
                    <a:pt x="4763183" y="2072075"/>
                    <a:pt x="4482481" y="2059538"/>
                    <a:pt x="4300296" y="2082968"/>
                  </a:cubicBezTo>
                  <a:cubicBezTo>
                    <a:pt x="4118111" y="2106398"/>
                    <a:pt x="3811430" y="2105950"/>
                    <a:pt x="3533365" y="2082968"/>
                  </a:cubicBezTo>
                  <a:cubicBezTo>
                    <a:pt x="3255300" y="2059986"/>
                    <a:pt x="3004863" y="2087443"/>
                    <a:pt x="2766433" y="2082968"/>
                  </a:cubicBezTo>
                  <a:cubicBezTo>
                    <a:pt x="2528003" y="2078493"/>
                    <a:pt x="2259600" y="2088318"/>
                    <a:pt x="1999501" y="2082968"/>
                  </a:cubicBezTo>
                  <a:cubicBezTo>
                    <a:pt x="1739402" y="2077618"/>
                    <a:pt x="1642132" y="2057842"/>
                    <a:pt x="1479083" y="2082968"/>
                  </a:cubicBezTo>
                  <a:cubicBezTo>
                    <a:pt x="1316034" y="2108094"/>
                    <a:pt x="1042108" y="2096383"/>
                    <a:pt x="629980" y="2082968"/>
                  </a:cubicBezTo>
                  <a:cubicBezTo>
                    <a:pt x="217852" y="2069553"/>
                    <a:pt x="211415" y="2065280"/>
                    <a:pt x="0" y="2082968"/>
                  </a:cubicBezTo>
                  <a:cubicBezTo>
                    <a:pt x="18302" y="1771738"/>
                    <a:pt x="13700" y="1586819"/>
                    <a:pt x="0" y="1451134"/>
                  </a:cubicBezTo>
                  <a:cubicBezTo>
                    <a:pt x="-13700" y="1315449"/>
                    <a:pt x="-25792" y="953296"/>
                    <a:pt x="0" y="735982"/>
                  </a:cubicBezTo>
                  <a:cubicBezTo>
                    <a:pt x="25792" y="518668"/>
                    <a:pt x="-2570" y="160513"/>
                    <a:pt x="0" y="0"/>
                  </a:cubicBezTo>
                  <a:close/>
                </a:path>
                <a:path w="8217127" h="2082968" stroke="0" extrusionOk="0">
                  <a:moveTo>
                    <a:pt x="0" y="0"/>
                  </a:moveTo>
                  <a:cubicBezTo>
                    <a:pt x="141477" y="25393"/>
                    <a:pt x="325336" y="25499"/>
                    <a:pt x="602589" y="0"/>
                  </a:cubicBezTo>
                  <a:cubicBezTo>
                    <a:pt x="879842" y="-25499"/>
                    <a:pt x="923946" y="-16545"/>
                    <a:pt x="1040836" y="0"/>
                  </a:cubicBezTo>
                  <a:cubicBezTo>
                    <a:pt x="1157726" y="16545"/>
                    <a:pt x="1496800" y="34351"/>
                    <a:pt x="1889939" y="0"/>
                  </a:cubicBezTo>
                  <a:cubicBezTo>
                    <a:pt x="2283078" y="-34351"/>
                    <a:pt x="2316137" y="-6160"/>
                    <a:pt x="2492529" y="0"/>
                  </a:cubicBezTo>
                  <a:cubicBezTo>
                    <a:pt x="2668921" y="6160"/>
                    <a:pt x="2958116" y="442"/>
                    <a:pt x="3095118" y="0"/>
                  </a:cubicBezTo>
                  <a:cubicBezTo>
                    <a:pt x="3232120" y="-442"/>
                    <a:pt x="3609253" y="-24588"/>
                    <a:pt x="3944221" y="0"/>
                  </a:cubicBezTo>
                  <a:cubicBezTo>
                    <a:pt x="4279189" y="24588"/>
                    <a:pt x="4236165" y="-22617"/>
                    <a:pt x="4464639" y="0"/>
                  </a:cubicBezTo>
                  <a:cubicBezTo>
                    <a:pt x="4693113" y="22617"/>
                    <a:pt x="5117640" y="-39846"/>
                    <a:pt x="5313742" y="0"/>
                  </a:cubicBezTo>
                  <a:cubicBezTo>
                    <a:pt x="5509844" y="39846"/>
                    <a:pt x="5848307" y="-14511"/>
                    <a:pt x="6162845" y="0"/>
                  </a:cubicBezTo>
                  <a:cubicBezTo>
                    <a:pt x="6477383" y="14511"/>
                    <a:pt x="6525207" y="-19172"/>
                    <a:pt x="6847606" y="0"/>
                  </a:cubicBezTo>
                  <a:cubicBezTo>
                    <a:pt x="7170005" y="19172"/>
                    <a:pt x="7631187" y="-32623"/>
                    <a:pt x="8217127" y="0"/>
                  </a:cubicBezTo>
                  <a:cubicBezTo>
                    <a:pt x="8216139" y="321265"/>
                    <a:pt x="8191967" y="434936"/>
                    <a:pt x="8217127" y="673493"/>
                  </a:cubicBezTo>
                  <a:cubicBezTo>
                    <a:pt x="8242287" y="912050"/>
                    <a:pt x="8223218" y="1145314"/>
                    <a:pt x="8217127" y="1305327"/>
                  </a:cubicBezTo>
                  <a:cubicBezTo>
                    <a:pt x="8211036" y="1465340"/>
                    <a:pt x="8214463" y="1884299"/>
                    <a:pt x="8217127" y="2082968"/>
                  </a:cubicBezTo>
                  <a:cubicBezTo>
                    <a:pt x="8017538" y="2103313"/>
                    <a:pt x="7738561" y="2057107"/>
                    <a:pt x="7532366" y="2082968"/>
                  </a:cubicBezTo>
                  <a:cubicBezTo>
                    <a:pt x="7326171" y="2108829"/>
                    <a:pt x="7101841" y="2114235"/>
                    <a:pt x="6847606" y="2082968"/>
                  </a:cubicBezTo>
                  <a:cubicBezTo>
                    <a:pt x="6593371" y="2051701"/>
                    <a:pt x="6281648" y="2066742"/>
                    <a:pt x="5998503" y="2082968"/>
                  </a:cubicBezTo>
                  <a:cubicBezTo>
                    <a:pt x="5715358" y="2099194"/>
                    <a:pt x="5654370" y="2116098"/>
                    <a:pt x="5313742" y="2082968"/>
                  </a:cubicBezTo>
                  <a:cubicBezTo>
                    <a:pt x="4973114" y="2049838"/>
                    <a:pt x="5033007" y="2065466"/>
                    <a:pt x="4875495" y="2082968"/>
                  </a:cubicBezTo>
                  <a:cubicBezTo>
                    <a:pt x="4717983" y="2100470"/>
                    <a:pt x="4522994" y="2060464"/>
                    <a:pt x="4355077" y="2082968"/>
                  </a:cubicBezTo>
                  <a:cubicBezTo>
                    <a:pt x="4187160" y="2105472"/>
                    <a:pt x="3774603" y="2115582"/>
                    <a:pt x="3505974" y="2082968"/>
                  </a:cubicBezTo>
                  <a:cubicBezTo>
                    <a:pt x="3237345" y="2050354"/>
                    <a:pt x="3006356" y="2092643"/>
                    <a:pt x="2821214" y="2082968"/>
                  </a:cubicBezTo>
                  <a:cubicBezTo>
                    <a:pt x="2636072" y="2073293"/>
                    <a:pt x="2427983" y="2078359"/>
                    <a:pt x="2300796" y="2082968"/>
                  </a:cubicBezTo>
                  <a:cubicBezTo>
                    <a:pt x="2173609" y="2087577"/>
                    <a:pt x="1938306" y="2062093"/>
                    <a:pt x="1616035" y="2082968"/>
                  </a:cubicBezTo>
                  <a:cubicBezTo>
                    <a:pt x="1293764" y="2103843"/>
                    <a:pt x="1392761" y="2076539"/>
                    <a:pt x="1177788" y="2082968"/>
                  </a:cubicBezTo>
                  <a:cubicBezTo>
                    <a:pt x="962815" y="2089397"/>
                    <a:pt x="899823" y="2100686"/>
                    <a:pt x="739541" y="2082968"/>
                  </a:cubicBezTo>
                  <a:cubicBezTo>
                    <a:pt x="579259" y="2065250"/>
                    <a:pt x="149113" y="2084780"/>
                    <a:pt x="0" y="2082968"/>
                  </a:cubicBezTo>
                  <a:cubicBezTo>
                    <a:pt x="-8846" y="1832357"/>
                    <a:pt x="-29383" y="1612072"/>
                    <a:pt x="0" y="1430305"/>
                  </a:cubicBezTo>
                  <a:cubicBezTo>
                    <a:pt x="29383" y="1248538"/>
                    <a:pt x="-28255" y="949635"/>
                    <a:pt x="0" y="694323"/>
                  </a:cubicBezTo>
                  <a:cubicBezTo>
                    <a:pt x="28255" y="439011"/>
                    <a:pt x="5768" y="188081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0" indent="-4572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字魂64号-萌趣软糖体"/>
                <a:cs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86C8B27-969B-49B8-B41E-B40C0F34880E}"/>
                </a:ext>
              </a:extLst>
            </p:cNvPr>
            <p:cNvSpPr txBox="1"/>
            <p:nvPr/>
          </p:nvSpPr>
          <p:spPr>
            <a:xfrm>
              <a:off x="1056566" y="2204577"/>
              <a:ext cx="4137285" cy="1497988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Tự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gập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quần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áo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B10047A-B98C-4473-9B0D-37C5193CB3B7}"/>
              </a:ext>
            </a:extLst>
          </p:cNvPr>
          <p:cNvGrpSpPr/>
          <p:nvPr/>
        </p:nvGrpSpPr>
        <p:grpSpPr>
          <a:xfrm>
            <a:off x="1914525" y="3866511"/>
            <a:ext cx="8901498" cy="762639"/>
            <a:chOff x="903320" y="1985272"/>
            <a:chExt cx="4290531" cy="1911278"/>
          </a:xfrm>
        </p:grpSpPr>
        <p:sp>
          <p:nvSpPr>
            <p:cNvPr id="15" name="矩形 17">
              <a:extLst>
                <a:ext uri="{FF2B5EF4-FFF2-40B4-BE49-F238E27FC236}">
                  <a16:creationId xmlns:a16="http://schemas.microsoft.com/office/drawing/2014/main" id="{1F33F364-3850-4AFA-98F2-A0DF72B09760}"/>
                </a:ext>
              </a:extLst>
            </p:cNvPr>
            <p:cNvSpPr/>
            <p:nvPr/>
          </p:nvSpPr>
          <p:spPr>
            <a:xfrm>
              <a:off x="903320" y="1985272"/>
              <a:ext cx="4290531" cy="1911278"/>
            </a:xfrm>
            <a:custGeom>
              <a:avLst/>
              <a:gdLst>
                <a:gd name="connsiteX0" fmla="*/ 0 w 8217127"/>
                <a:gd name="connsiteY0" fmla="*/ 0 h 2082968"/>
                <a:gd name="connsiteX1" fmla="*/ 438247 w 8217127"/>
                <a:gd name="connsiteY1" fmla="*/ 0 h 2082968"/>
                <a:gd name="connsiteX2" fmla="*/ 1205179 w 8217127"/>
                <a:gd name="connsiteY2" fmla="*/ 0 h 2082968"/>
                <a:gd name="connsiteX3" fmla="*/ 1807768 w 8217127"/>
                <a:gd name="connsiteY3" fmla="*/ 0 h 2082968"/>
                <a:gd name="connsiteX4" fmla="*/ 2492529 w 8217127"/>
                <a:gd name="connsiteY4" fmla="*/ 0 h 2082968"/>
                <a:gd name="connsiteX5" fmla="*/ 3341632 w 8217127"/>
                <a:gd name="connsiteY5" fmla="*/ 0 h 2082968"/>
                <a:gd name="connsiteX6" fmla="*/ 3862050 w 8217127"/>
                <a:gd name="connsiteY6" fmla="*/ 0 h 2082968"/>
                <a:gd name="connsiteX7" fmla="*/ 4628982 w 8217127"/>
                <a:gd name="connsiteY7" fmla="*/ 0 h 2082968"/>
                <a:gd name="connsiteX8" fmla="*/ 5149400 w 8217127"/>
                <a:gd name="connsiteY8" fmla="*/ 0 h 2082968"/>
                <a:gd name="connsiteX9" fmla="*/ 5834160 w 8217127"/>
                <a:gd name="connsiteY9" fmla="*/ 0 h 2082968"/>
                <a:gd name="connsiteX10" fmla="*/ 6601092 w 8217127"/>
                <a:gd name="connsiteY10" fmla="*/ 0 h 2082968"/>
                <a:gd name="connsiteX11" fmla="*/ 7039339 w 8217127"/>
                <a:gd name="connsiteY11" fmla="*/ 0 h 2082968"/>
                <a:gd name="connsiteX12" fmla="*/ 7477586 w 8217127"/>
                <a:gd name="connsiteY12" fmla="*/ 0 h 2082968"/>
                <a:gd name="connsiteX13" fmla="*/ 8217127 w 8217127"/>
                <a:gd name="connsiteY13" fmla="*/ 0 h 2082968"/>
                <a:gd name="connsiteX14" fmla="*/ 8217127 w 8217127"/>
                <a:gd name="connsiteY14" fmla="*/ 694323 h 2082968"/>
                <a:gd name="connsiteX15" fmla="*/ 8217127 w 8217127"/>
                <a:gd name="connsiteY15" fmla="*/ 1409475 h 2082968"/>
                <a:gd name="connsiteX16" fmla="*/ 8217127 w 8217127"/>
                <a:gd name="connsiteY16" fmla="*/ 2082968 h 2082968"/>
                <a:gd name="connsiteX17" fmla="*/ 7450195 w 8217127"/>
                <a:gd name="connsiteY17" fmla="*/ 2082968 h 2082968"/>
                <a:gd name="connsiteX18" fmla="*/ 6683263 w 8217127"/>
                <a:gd name="connsiteY18" fmla="*/ 2082968 h 2082968"/>
                <a:gd name="connsiteX19" fmla="*/ 5998503 w 8217127"/>
                <a:gd name="connsiteY19" fmla="*/ 2082968 h 2082968"/>
                <a:gd name="connsiteX20" fmla="*/ 5149400 w 8217127"/>
                <a:gd name="connsiteY20" fmla="*/ 2082968 h 2082968"/>
                <a:gd name="connsiteX21" fmla="*/ 4300296 w 8217127"/>
                <a:gd name="connsiteY21" fmla="*/ 2082968 h 2082968"/>
                <a:gd name="connsiteX22" fmla="*/ 3533365 w 8217127"/>
                <a:gd name="connsiteY22" fmla="*/ 2082968 h 2082968"/>
                <a:gd name="connsiteX23" fmla="*/ 2766433 w 8217127"/>
                <a:gd name="connsiteY23" fmla="*/ 2082968 h 2082968"/>
                <a:gd name="connsiteX24" fmla="*/ 1999501 w 8217127"/>
                <a:gd name="connsiteY24" fmla="*/ 2082968 h 2082968"/>
                <a:gd name="connsiteX25" fmla="*/ 1479083 w 8217127"/>
                <a:gd name="connsiteY25" fmla="*/ 2082968 h 2082968"/>
                <a:gd name="connsiteX26" fmla="*/ 629980 w 8217127"/>
                <a:gd name="connsiteY26" fmla="*/ 2082968 h 2082968"/>
                <a:gd name="connsiteX27" fmla="*/ 0 w 8217127"/>
                <a:gd name="connsiteY27" fmla="*/ 2082968 h 2082968"/>
                <a:gd name="connsiteX28" fmla="*/ 0 w 8217127"/>
                <a:gd name="connsiteY28" fmla="*/ 1451134 h 2082968"/>
                <a:gd name="connsiteX29" fmla="*/ 0 w 8217127"/>
                <a:gd name="connsiteY29" fmla="*/ 735982 h 2082968"/>
                <a:gd name="connsiteX30" fmla="*/ 0 w 8217127"/>
                <a:gd name="connsiteY30" fmla="*/ 0 h 2082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217127" h="2082968" fill="none" extrusionOk="0">
                  <a:moveTo>
                    <a:pt x="0" y="0"/>
                  </a:moveTo>
                  <a:cubicBezTo>
                    <a:pt x="165807" y="-11351"/>
                    <a:pt x="335355" y="-18385"/>
                    <a:pt x="438247" y="0"/>
                  </a:cubicBezTo>
                  <a:cubicBezTo>
                    <a:pt x="541139" y="18385"/>
                    <a:pt x="941177" y="5216"/>
                    <a:pt x="1205179" y="0"/>
                  </a:cubicBezTo>
                  <a:cubicBezTo>
                    <a:pt x="1469181" y="-5216"/>
                    <a:pt x="1632811" y="-76"/>
                    <a:pt x="1807768" y="0"/>
                  </a:cubicBezTo>
                  <a:cubicBezTo>
                    <a:pt x="1982725" y="76"/>
                    <a:pt x="2226002" y="-18539"/>
                    <a:pt x="2492529" y="0"/>
                  </a:cubicBezTo>
                  <a:cubicBezTo>
                    <a:pt x="2759056" y="18539"/>
                    <a:pt x="3152301" y="-36213"/>
                    <a:pt x="3341632" y="0"/>
                  </a:cubicBezTo>
                  <a:cubicBezTo>
                    <a:pt x="3530963" y="36213"/>
                    <a:pt x="3604474" y="10004"/>
                    <a:pt x="3862050" y="0"/>
                  </a:cubicBezTo>
                  <a:cubicBezTo>
                    <a:pt x="4119626" y="-10004"/>
                    <a:pt x="4349913" y="-23535"/>
                    <a:pt x="4628982" y="0"/>
                  </a:cubicBezTo>
                  <a:cubicBezTo>
                    <a:pt x="4908051" y="23535"/>
                    <a:pt x="5032886" y="-20516"/>
                    <a:pt x="5149400" y="0"/>
                  </a:cubicBezTo>
                  <a:cubicBezTo>
                    <a:pt x="5265914" y="20516"/>
                    <a:pt x="5509209" y="21396"/>
                    <a:pt x="5834160" y="0"/>
                  </a:cubicBezTo>
                  <a:cubicBezTo>
                    <a:pt x="6159111" y="-21396"/>
                    <a:pt x="6330349" y="2551"/>
                    <a:pt x="6601092" y="0"/>
                  </a:cubicBezTo>
                  <a:cubicBezTo>
                    <a:pt x="6871835" y="-2551"/>
                    <a:pt x="6902166" y="-12371"/>
                    <a:pt x="7039339" y="0"/>
                  </a:cubicBezTo>
                  <a:cubicBezTo>
                    <a:pt x="7176512" y="12371"/>
                    <a:pt x="7381142" y="3983"/>
                    <a:pt x="7477586" y="0"/>
                  </a:cubicBezTo>
                  <a:cubicBezTo>
                    <a:pt x="7574030" y="-3983"/>
                    <a:pt x="7982421" y="10778"/>
                    <a:pt x="8217127" y="0"/>
                  </a:cubicBezTo>
                  <a:cubicBezTo>
                    <a:pt x="8188520" y="146386"/>
                    <a:pt x="8199076" y="474205"/>
                    <a:pt x="8217127" y="694323"/>
                  </a:cubicBezTo>
                  <a:cubicBezTo>
                    <a:pt x="8235178" y="914441"/>
                    <a:pt x="8197971" y="1208093"/>
                    <a:pt x="8217127" y="1409475"/>
                  </a:cubicBezTo>
                  <a:cubicBezTo>
                    <a:pt x="8236283" y="1610857"/>
                    <a:pt x="8246131" y="1868827"/>
                    <a:pt x="8217127" y="2082968"/>
                  </a:cubicBezTo>
                  <a:cubicBezTo>
                    <a:pt x="8004395" y="2088476"/>
                    <a:pt x="7779173" y="2088059"/>
                    <a:pt x="7450195" y="2082968"/>
                  </a:cubicBezTo>
                  <a:cubicBezTo>
                    <a:pt x="7121217" y="2077877"/>
                    <a:pt x="6915516" y="2091793"/>
                    <a:pt x="6683263" y="2082968"/>
                  </a:cubicBezTo>
                  <a:cubicBezTo>
                    <a:pt x="6451010" y="2074143"/>
                    <a:pt x="6220862" y="2072168"/>
                    <a:pt x="5998503" y="2082968"/>
                  </a:cubicBezTo>
                  <a:cubicBezTo>
                    <a:pt x="5776144" y="2093768"/>
                    <a:pt x="5535617" y="2093861"/>
                    <a:pt x="5149400" y="2082968"/>
                  </a:cubicBezTo>
                  <a:cubicBezTo>
                    <a:pt x="4763183" y="2072075"/>
                    <a:pt x="4482481" y="2059538"/>
                    <a:pt x="4300296" y="2082968"/>
                  </a:cubicBezTo>
                  <a:cubicBezTo>
                    <a:pt x="4118111" y="2106398"/>
                    <a:pt x="3811430" y="2105950"/>
                    <a:pt x="3533365" y="2082968"/>
                  </a:cubicBezTo>
                  <a:cubicBezTo>
                    <a:pt x="3255300" y="2059986"/>
                    <a:pt x="3004863" y="2087443"/>
                    <a:pt x="2766433" y="2082968"/>
                  </a:cubicBezTo>
                  <a:cubicBezTo>
                    <a:pt x="2528003" y="2078493"/>
                    <a:pt x="2259600" y="2088318"/>
                    <a:pt x="1999501" y="2082968"/>
                  </a:cubicBezTo>
                  <a:cubicBezTo>
                    <a:pt x="1739402" y="2077618"/>
                    <a:pt x="1642132" y="2057842"/>
                    <a:pt x="1479083" y="2082968"/>
                  </a:cubicBezTo>
                  <a:cubicBezTo>
                    <a:pt x="1316034" y="2108094"/>
                    <a:pt x="1042108" y="2096383"/>
                    <a:pt x="629980" y="2082968"/>
                  </a:cubicBezTo>
                  <a:cubicBezTo>
                    <a:pt x="217852" y="2069553"/>
                    <a:pt x="211415" y="2065280"/>
                    <a:pt x="0" y="2082968"/>
                  </a:cubicBezTo>
                  <a:cubicBezTo>
                    <a:pt x="18302" y="1771738"/>
                    <a:pt x="13700" y="1586819"/>
                    <a:pt x="0" y="1451134"/>
                  </a:cubicBezTo>
                  <a:cubicBezTo>
                    <a:pt x="-13700" y="1315449"/>
                    <a:pt x="-25792" y="953296"/>
                    <a:pt x="0" y="735982"/>
                  </a:cubicBezTo>
                  <a:cubicBezTo>
                    <a:pt x="25792" y="518668"/>
                    <a:pt x="-2570" y="160513"/>
                    <a:pt x="0" y="0"/>
                  </a:cubicBezTo>
                  <a:close/>
                </a:path>
                <a:path w="8217127" h="2082968" stroke="0" extrusionOk="0">
                  <a:moveTo>
                    <a:pt x="0" y="0"/>
                  </a:moveTo>
                  <a:cubicBezTo>
                    <a:pt x="141477" y="25393"/>
                    <a:pt x="325336" y="25499"/>
                    <a:pt x="602589" y="0"/>
                  </a:cubicBezTo>
                  <a:cubicBezTo>
                    <a:pt x="879842" y="-25499"/>
                    <a:pt x="923946" y="-16545"/>
                    <a:pt x="1040836" y="0"/>
                  </a:cubicBezTo>
                  <a:cubicBezTo>
                    <a:pt x="1157726" y="16545"/>
                    <a:pt x="1496800" y="34351"/>
                    <a:pt x="1889939" y="0"/>
                  </a:cubicBezTo>
                  <a:cubicBezTo>
                    <a:pt x="2283078" y="-34351"/>
                    <a:pt x="2316137" y="-6160"/>
                    <a:pt x="2492529" y="0"/>
                  </a:cubicBezTo>
                  <a:cubicBezTo>
                    <a:pt x="2668921" y="6160"/>
                    <a:pt x="2958116" y="442"/>
                    <a:pt x="3095118" y="0"/>
                  </a:cubicBezTo>
                  <a:cubicBezTo>
                    <a:pt x="3232120" y="-442"/>
                    <a:pt x="3609253" y="-24588"/>
                    <a:pt x="3944221" y="0"/>
                  </a:cubicBezTo>
                  <a:cubicBezTo>
                    <a:pt x="4279189" y="24588"/>
                    <a:pt x="4236165" y="-22617"/>
                    <a:pt x="4464639" y="0"/>
                  </a:cubicBezTo>
                  <a:cubicBezTo>
                    <a:pt x="4693113" y="22617"/>
                    <a:pt x="5117640" y="-39846"/>
                    <a:pt x="5313742" y="0"/>
                  </a:cubicBezTo>
                  <a:cubicBezTo>
                    <a:pt x="5509844" y="39846"/>
                    <a:pt x="5848307" y="-14511"/>
                    <a:pt x="6162845" y="0"/>
                  </a:cubicBezTo>
                  <a:cubicBezTo>
                    <a:pt x="6477383" y="14511"/>
                    <a:pt x="6525207" y="-19172"/>
                    <a:pt x="6847606" y="0"/>
                  </a:cubicBezTo>
                  <a:cubicBezTo>
                    <a:pt x="7170005" y="19172"/>
                    <a:pt x="7631187" y="-32623"/>
                    <a:pt x="8217127" y="0"/>
                  </a:cubicBezTo>
                  <a:cubicBezTo>
                    <a:pt x="8216139" y="321265"/>
                    <a:pt x="8191967" y="434936"/>
                    <a:pt x="8217127" y="673493"/>
                  </a:cubicBezTo>
                  <a:cubicBezTo>
                    <a:pt x="8242287" y="912050"/>
                    <a:pt x="8223218" y="1145314"/>
                    <a:pt x="8217127" y="1305327"/>
                  </a:cubicBezTo>
                  <a:cubicBezTo>
                    <a:pt x="8211036" y="1465340"/>
                    <a:pt x="8214463" y="1884299"/>
                    <a:pt x="8217127" y="2082968"/>
                  </a:cubicBezTo>
                  <a:cubicBezTo>
                    <a:pt x="8017538" y="2103313"/>
                    <a:pt x="7738561" y="2057107"/>
                    <a:pt x="7532366" y="2082968"/>
                  </a:cubicBezTo>
                  <a:cubicBezTo>
                    <a:pt x="7326171" y="2108829"/>
                    <a:pt x="7101841" y="2114235"/>
                    <a:pt x="6847606" y="2082968"/>
                  </a:cubicBezTo>
                  <a:cubicBezTo>
                    <a:pt x="6593371" y="2051701"/>
                    <a:pt x="6281648" y="2066742"/>
                    <a:pt x="5998503" y="2082968"/>
                  </a:cubicBezTo>
                  <a:cubicBezTo>
                    <a:pt x="5715358" y="2099194"/>
                    <a:pt x="5654370" y="2116098"/>
                    <a:pt x="5313742" y="2082968"/>
                  </a:cubicBezTo>
                  <a:cubicBezTo>
                    <a:pt x="4973114" y="2049838"/>
                    <a:pt x="5033007" y="2065466"/>
                    <a:pt x="4875495" y="2082968"/>
                  </a:cubicBezTo>
                  <a:cubicBezTo>
                    <a:pt x="4717983" y="2100470"/>
                    <a:pt x="4522994" y="2060464"/>
                    <a:pt x="4355077" y="2082968"/>
                  </a:cubicBezTo>
                  <a:cubicBezTo>
                    <a:pt x="4187160" y="2105472"/>
                    <a:pt x="3774603" y="2115582"/>
                    <a:pt x="3505974" y="2082968"/>
                  </a:cubicBezTo>
                  <a:cubicBezTo>
                    <a:pt x="3237345" y="2050354"/>
                    <a:pt x="3006356" y="2092643"/>
                    <a:pt x="2821214" y="2082968"/>
                  </a:cubicBezTo>
                  <a:cubicBezTo>
                    <a:pt x="2636072" y="2073293"/>
                    <a:pt x="2427983" y="2078359"/>
                    <a:pt x="2300796" y="2082968"/>
                  </a:cubicBezTo>
                  <a:cubicBezTo>
                    <a:pt x="2173609" y="2087577"/>
                    <a:pt x="1938306" y="2062093"/>
                    <a:pt x="1616035" y="2082968"/>
                  </a:cubicBezTo>
                  <a:cubicBezTo>
                    <a:pt x="1293764" y="2103843"/>
                    <a:pt x="1392761" y="2076539"/>
                    <a:pt x="1177788" y="2082968"/>
                  </a:cubicBezTo>
                  <a:cubicBezTo>
                    <a:pt x="962815" y="2089397"/>
                    <a:pt x="899823" y="2100686"/>
                    <a:pt x="739541" y="2082968"/>
                  </a:cubicBezTo>
                  <a:cubicBezTo>
                    <a:pt x="579259" y="2065250"/>
                    <a:pt x="149113" y="2084780"/>
                    <a:pt x="0" y="2082968"/>
                  </a:cubicBezTo>
                  <a:cubicBezTo>
                    <a:pt x="-8846" y="1832357"/>
                    <a:pt x="-29383" y="1612072"/>
                    <a:pt x="0" y="1430305"/>
                  </a:cubicBezTo>
                  <a:cubicBezTo>
                    <a:pt x="29383" y="1248538"/>
                    <a:pt x="-28255" y="949635"/>
                    <a:pt x="0" y="694323"/>
                  </a:cubicBezTo>
                  <a:cubicBezTo>
                    <a:pt x="28255" y="439011"/>
                    <a:pt x="5768" y="188081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0" indent="-4572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字魂64号-萌趣软糖体"/>
                <a:cs typeface="Calibri" panose="020F050202020403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1BE9F05-2DA3-4BEF-B872-B36EF1ACCC88}"/>
                </a:ext>
              </a:extLst>
            </p:cNvPr>
            <p:cNvSpPr txBox="1"/>
            <p:nvPr/>
          </p:nvSpPr>
          <p:spPr>
            <a:xfrm>
              <a:off x="1056566" y="2204577"/>
              <a:ext cx="4137285" cy="1497988"/>
            </a:xfrm>
            <a:prstGeom prst="rect">
              <a:avLst/>
            </a:prstGeom>
            <a:noFill/>
          </p:spPr>
          <p:txBody>
            <a:bodyPr wrap="square" lIns="0" tIns="0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Phụ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giúp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ba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mẹ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nấu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cơm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…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082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3522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3522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F6D6D"/>
      </a:accent1>
      <a:accent2>
        <a:srgbClr val="FF8B8B"/>
      </a:accent2>
      <a:accent3>
        <a:srgbClr val="FF8180"/>
      </a:accent3>
      <a:accent4>
        <a:srgbClr val="FF9B9A"/>
      </a:accent4>
      <a:accent5>
        <a:srgbClr val="FFAAAA"/>
      </a:accent5>
      <a:accent6>
        <a:srgbClr val="FFAFAF"/>
      </a:accent6>
      <a:hlink>
        <a:srgbClr val="FF6D6D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244</Words>
  <Application>Microsoft Office PowerPoint</Application>
  <PresentationFormat>Widescreen</PresentationFormat>
  <Paragraphs>33</Paragraphs>
  <Slides>16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Chango</vt:lpstr>
      <vt:lpstr>等线</vt:lpstr>
      <vt:lpstr>Arial</vt:lpstr>
      <vt:lpstr>Calibri</vt:lpstr>
      <vt:lpstr>Cambria</vt:lpstr>
      <vt:lpstr>SVN-Hole Hearted</vt:lpstr>
      <vt:lpstr>Office 主题​​</vt:lpstr>
      <vt:lpstr>2_Office 主题​​</vt:lpstr>
      <vt:lpstr>3_Office 主题​​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32</cp:revision>
  <dcterms:created xsi:type="dcterms:W3CDTF">2022-10-16T08:39:55Z</dcterms:created>
  <dcterms:modified xsi:type="dcterms:W3CDTF">2025-12-07T06:56:36Z</dcterms:modified>
</cp:coreProperties>
</file>